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48" r:id="rId6"/>
    <p:sldMasterId id="2147483681" r:id="rId7"/>
  </p:sldMasterIdLst>
  <p:notesMasterIdLst>
    <p:notesMasterId r:id="rId59"/>
  </p:notesMasterIdLst>
  <p:handoutMasterIdLst>
    <p:handoutMasterId r:id="rId60"/>
  </p:handoutMasterIdLst>
  <p:sldIdLst>
    <p:sldId id="457" r:id="rId8"/>
    <p:sldId id="265" r:id="rId9"/>
    <p:sldId id="418" r:id="rId10"/>
    <p:sldId id="419" r:id="rId11"/>
    <p:sldId id="465" r:id="rId12"/>
    <p:sldId id="463" r:id="rId13"/>
    <p:sldId id="461" r:id="rId14"/>
    <p:sldId id="401" r:id="rId15"/>
    <p:sldId id="414" r:id="rId16"/>
    <p:sldId id="417" r:id="rId17"/>
    <p:sldId id="412" r:id="rId18"/>
    <p:sldId id="410" r:id="rId19"/>
    <p:sldId id="420" r:id="rId20"/>
    <p:sldId id="421" r:id="rId21"/>
    <p:sldId id="422" r:id="rId22"/>
    <p:sldId id="425" r:id="rId23"/>
    <p:sldId id="427" r:id="rId24"/>
    <p:sldId id="433" r:id="rId25"/>
    <p:sldId id="466" r:id="rId26"/>
    <p:sldId id="467" r:id="rId27"/>
    <p:sldId id="338" r:id="rId28"/>
    <p:sldId id="431" r:id="rId29"/>
    <p:sldId id="355" r:id="rId30"/>
    <p:sldId id="391" r:id="rId31"/>
    <p:sldId id="392" r:id="rId32"/>
    <p:sldId id="339" r:id="rId33"/>
    <p:sldId id="340" r:id="rId34"/>
    <p:sldId id="434" r:id="rId35"/>
    <p:sldId id="436" r:id="rId36"/>
    <p:sldId id="437" r:id="rId37"/>
    <p:sldId id="438" r:id="rId38"/>
    <p:sldId id="439" r:id="rId39"/>
    <p:sldId id="440" r:id="rId40"/>
    <p:sldId id="441" r:id="rId41"/>
    <p:sldId id="443" r:id="rId42"/>
    <p:sldId id="469" r:id="rId43"/>
    <p:sldId id="444" r:id="rId44"/>
    <p:sldId id="446" r:id="rId45"/>
    <p:sldId id="448" r:id="rId46"/>
    <p:sldId id="450" r:id="rId47"/>
    <p:sldId id="449" r:id="rId48"/>
    <p:sldId id="451" r:id="rId49"/>
    <p:sldId id="452" r:id="rId50"/>
    <p:sldId id="456" r:id="rId51"/>
    <p:sldId id="454" r:id="rId52"/>
    <p:sldId id="455" r:id="rId53"/>
    <p:sldId id="471" r:id="rId54"/>
    <p:sldId id="472" r:id="rId55"/>
    <p:sldId id="473" r:id="rId56"/>
    <p:sldId id="460" r:id="rId57"/>
    <p:sldId id="306" r:id="rId58"/>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D23"/>
    <a:srgbClr val="DE6126"/>
    <a:srgbClr val="5E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77068" autoAdjust="0"/>
  </p:normalViewPr>
  <p:slideViewPr>
    <p:cSldViewPr snapToGrid="0" snapToObjects="1">
      <p:cViewPr varScale="1">
        <p:scale>
          <a:sx n="97" d="100"/>
          <a:sy n="97" d="100"/>
        </p:scale>
        <p:origin x="546" y="72"/>
      </p:cViewPr>
      <p:guideLst>
        <p:guide orient="horz" pos="1808"/>
        <p:guide pos="557"/>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E547EE-A29E-4C3D-9B38-12FAC017E89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195BD1E4-706F-4E42-AED1-2DC895BAEC60}">
      <dgm:prSet phldrT="[Text]"/>
      <dgm:spPr/>
      <dgm:t>
        <a:bodyPr/>
        <a:lstStyle/>
        <a:p>
          <a:r>
            <a:rPr lang="en-US" dirty="0" err="1" smtClean="0">
              <a:latin typeface="Times New Roman" panose="02020603050405020304" pitchFamily="18" charset="0"/>
              <a:cs typeface="Times New Roman" panose="02020603050405020304" pitchFamily="18" charset="0"/>
            </a:rPr>
            <a:t>Kiến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cương</a:t>
          </a:r>
          <a:endParaRPr lang="en-US" dirty="0">
            <a:latin typeface="Times New Roman" panose="02020603050405020304" pitchFamily="18" charset="0"/>
            <a:cs typeface="Times New Roman" panose="02020603050405020304" pitchFamily="18" charset="0"/>
          </a:endParaRPr>
        </a:p>
      </dgm:t>
    </dgm:pt>
    <dgm:pt modelId="{169B77D1-08E9-4A4D-91B0-18FD712ADA55}" type="parTrans" cxnId="{4D4ECEE5-FF71-4D8F-9F09-F3E184234745}">
      <dgm:prSet/>
      <dgm:spPr/>
      <dgm:t>
        <a:bodyPr/>
        <a:lstStyle/>
        <a:p>
          <a:endParaRPr lang="en-US"/>
        </a:p>
      </dgm:t>
    </dgm:pt>
    <dgm:pt modelId="{483BDBC1-6E42-4502-B0A0-9675886DB09C}" type="sibTrans" cxnId="{4D4ECEE5-FF71-4D8F-9F09-F3E184234745}">
      <dgm:prSet/>
      <dgm:spPr/>
      <dgm:t>
        <a:bodyPr/>
        <a:lstStyle/>
        <a:p>
          <a:endParaRPr lang="en-US"/>
        </a:p>
      </dgm:t>
    </dgm:pt>
    <dgm:pt modelId="{61B9F619-2B8B-4A15-B3E2-67DEFB2925A4}">
      <dgm:prSet phldrT="[Text]"/>
      <dgm:spPr/>
      <dgm:t>
        <a:bodyPr/>
        <a:lstStyle/>
        <a:p>
          <a:r>
            <a:rPr lang="en-US" dirty="0" err="1" smtClean="0">
              <a:latin typeface="Times New Roman" panose="02020603050405020304" pitchFamily="18" charset="0"/>
              <a:cs typeface="Times New Roman" panose="02020603050405020304" pitchFamily="18" charset="0"/>
            </a:rPr>
            <a:t>Kiến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sở</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ngành</a:t>
          </a:r>
          <a:endParaRPr lang="en-US" dirty="0">
            <a:latin typeface="Times New Roman" panose="02020603050405020304" pitchFamily="18" charset="0"/>
            <a:cs typeface="Times New Roman" panose="02020603050405020304" pitchFamily="18" charset="0"/>
          </a:endParaRPr>
        </a:p>
      </dgm:t>
    </dgm:pt>
    <dgm:pt modelId="{95929EBC-1E70-46B5-970E-FA285F5C31D7}" type="parTrans" cxnId="{068CF7B8-F836-4F8D-B698-5FA0A38BACBA}">
      <dgm:prSet/>
      <dgm:spPr/>
      <dgm:t>
        <a:bodyPr/>
        <a:lstStyle/>
        <a:p>
          <a:endParaRPr lang="en-US"/>
        </a:p>
      </dgm:t>
    </dgm:pt>
    <dgm:pt modelId="{717065C0-13B8-4B31-B666-E15745F5B4F9}" type="sibTrans" cxnId="{068CF7B8-F836-4F8D-B698-5FA0A38BACBA}">
      <dgm:prSet/>
      <dgm:spPr/>
      <dgm:t>
        <a:bodyPr/>
        <a:lstStyle/>
        <a:p>
          <a:endParaRPr lang="en-US"/>
        </a:p>
      </dgm:t>
    </dgm:pt>
    <dgm:pt modelId="{2229626D-332E-4363-9AD9-C401464CC094}">
      <dgm:prSet phldrT="[Text]"/>
      <dgm:spPr/>
      <dgm:t>
        <a:bodyPr/>
        <a:lstStyle/>
        <a:p>
          <a:r>
            <a:rPr lang="en-US" dirty="0" err="1" smtClean="0">
              <a:latin typeface="Times New Roman" panose="02020603050405020304" pitchFamily="18" charset="0"/>
              <a:cs typeface="Times New Roman" panose="02020603050405020304" pitchFamily="18" charset="0"/>
            </a:rPr>
            <a:t>Tốt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nghiệp</a:t>
          </a:r>
          <a:endParaRPr lang="en-US" dirty="0">
            <a:latin typeface="Times New Roman" panose="02020603050405020304" pitchFamily="18" charset="0"/>
            <a:cs typeface="Times New Roman" panose="02020603050405020304" pitchFamily="18" charset="0"/>
          </a:endParaRPr>
        </a:p>
      </dgm:t>
    </dgm:pt>
    <dgm:pt modelId="{6172E60C-010A-4F69-BA68-DC7071821D04}" type="parTrans" cxnId="{D6374535-86C6-4591-A205-FDA3F82C988C}">
      <dgm:prSet/>
      <dgm:spPr/>
      <dgm:t>
        <a:bodyPr/>
        <a:lstStyle/>
        <a:p>
          <a:endParaRPr lang="en-US"/>
        </a:p>
      </dgm:t>
    </dgm:pt>
    <dgm:pt modelId="{AA623C23-D61B-4A93-85CC-6D9FD03DE5C1}" type="sibTrans" cxnId="{D6374535-86C6-4591-A205-FDA3F82C988C}">
      <dgm:prSet/>
      <dgm:spPr/>
      <dgm:t>
        <a:bodyPr/>
        <a:lstStyle/>
        <a:p>
          <a:endParaRPr lang="en-US"/>
        </a:p>
      </dgm:t>
    </dgm:pt>
    <dgm:pt modelId="{134BBAFB-30EE-42E0-845D-98A7C4100305}">
      <dgm:prSet phldrT="[Text]"/>
      <dgm:spPr/>
      <dgm:t>
        <a:bodyPr/>
        <a:lstStyle/>
        <a:p>
          <a:r>
            <a:rPr lang="en-US" dirty="0" err="1" smtClean="0">
              <a:latin typeface="Times New Roman" panose="02020603050405020304" pitchFamily="18" charset="0"/>
              <a:cs typeface="Times New Roman" panose="02020603050405020304" pitchFamily="18" charset="0"/>
            </a:rPr>
            <a:t>Kiến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ngành</a:t>
          </a:r>
          <a:endParaRPr lang="en-US" dirty="0">
            <a:latin typeface="Times New Roman" panose="02020603050405020304" pitchFamily="18" charset="0"/>
            <a:cs typeface="Times New Roman" panose="02020603050405020304" pitchFamily="18" charset="0"/>
          </a:endParaRPr>
        </a:p>
      </dgm:t>
    </dgm:pt>
    <dgm:pt modelId="{DF3EF94E-2058-4BCA-A018-51F385585B47}" type="sibTrans" cxnId="{AE429173-8DB9-4B65-B43F-EC68ABE1B151}">
      <dgm:prSet/>
      <dgm:spPr/>
      <dgm:t>
        <a:bodyPr/>
        <a:lstStyle/>
        <a:p>
          <a:endParaRPr lang="en-US"/>
        </a:p>
      </dgm:t>
    </dgm:pt>
    <dgm:pt modelId="{07F9D91D-CAB4-4898-B1A2-11FC9B2F7CD8}" type="parTrans" cxnId="{AE429173-8DB9-4B65-B43F-EC68ABE1B151}">
      <dgm:prSet/>
      <dgm:spPr/>
      <dgm:t>
        <a:bodyPr/>
        <a:lstStyle/>
        <a:p>
          <a:endParaRPr lang="en-US"/>
        </a:p>
      </dgm:t>
    </dgm:pt>
    <dgm:pt modelId="{08220F9E-295F-4A13-9499-A9087C790703}" type="pres">
      <dgm:prSet presAssocID="{C8E547EE-A29E-4C3D-9B38-12FAC017E89E}" presName="Name0" presStyleCnt="0">
        <dgm:presLayoutVars>
          <dgm:dir/>
          <dgm:resizeHandles val="exact"/>
        </dgm:presLayoutVars>
      </dgm:prSet>
      <dgm:spPr/>
      <dgm:t>
        <a:bodyPr/>
        <a:lstStyle/>
        <a:p>
          <a:endParaRPr lang="en-US"/>
        </a:p>
      </dgm:t>
    </dgm:pt>
    <dgm:pt modelId="{04FEC583-A9BF-4291-BC98-D6119E5B3B96}" type="pres">
      <dgm:prSet presAssocID="{195BD1E4-706F-4E42-AED1-2DC895BAEC60}" presName="node" presStyleLbl="node1" presStyleIdx="0" presStyleCnt="4" custLinFactNeighborX="-978" custLinFactNeighborY="-16">
        <dgm:presLayoutVars>
          <dgm:bulletEnabled val="1"/>
        </dgm:presLayoutVars>
      </dgm:prSet>
      <dgm:spPr/>
      <dgm:t>
        <a:bodyPr/>
        <a:lstStyle/>
        <a:p>
          <a:endParaRPr lang="en-US"/>
        </a:p>
      </dgm:t>
    </dgm:pt>
    <dgm:pt modelId="{2A2E4DCC-4E93-4D53-BC4D-6D88FF055A32}" type="pres">
      <dgm:prSet presAssocID="{483BDBC1-6E42-4502-B0A0-9675886DB09C}" presName="sibTrans" presStyleCnt="0"/>
      <dgm:spPr/>
    </dgm:pt>
    <dgm:pt modelId="{F056B8E5-A018-4492-AC3B-E8353D305E81}" type="pres">
      <dgm:prSet presAssocID="{61B9F619-2B8B-4A15-B3E2-67DEFB2925A4}" presName="node" presStyleLbl="node1" presStyleIdx="1" presStyleCnt="4" custScaleX="84212" custLinFactNeighborX="-62794">
        <dgm:presLayoutVars>
          <dgm:bulletEnabled val="1"/>
        </dgm:presLayoutVars>
      </dgm:prSet>
      <dgm:spPr/>
      <dgm:t>
        <a:bodyPr/>
        <a:lstStyle/>
        <a:p>
          <a:endParaRPr lang="en-US"/>
        </a:p>
      </dgm:t>
    </dgm:pt>
    <dgm:pt modelId="{4CD1B4D7-5E1B-4628-9807-8023D44D5DDD}" type="pres">
      <dgm:prSet presAssocID="{717065C0-13B8-4B31-B666-E15745F5B4F9}" presName="sibTrans" presStyleCnt="0"/>
      <dgm:spPr/>
    </dgm:pt>
    <dgm:pt modelId="{F649371E-BEC9-4C91-81C7-57D23FBFB060}" type="pres">
      <dgm:prSet presAssocID="{134BBAFB-30EE-42E0-845D-98A7C4100305}" presName="node" presStyleLbl="node1" presStyleIdx="2" presStyleCnt="4">
        <dgm:presLayoutVars>
          <dgm:bulletEnabled val="1"/>
        </dgm:presLayoutVars>
      </dgm:prSet>
      <dgm:spPr/>
      <dgm:t>
        <a:bodyPr/>
        <a:lstStyle/>
        <a:p>
          <a:endParaRPr lang="en-US"/>
        </a:p>
      </dgm:t>
    </dgm:pt>
    <dgm:pt modelId="{2564AA50-D1E7-44FE-BC52-6C3A647530D8}" type="pres">
      <dgm:prSet presAssocID="{DF3EF94E-2058-4BCA-A018-51F385585B47}" presName="sibTrans" presStyleCnt="0"/>
      <dgm:spPr/>
    </dgm:pt>
    <dgm:pt modelId="{3DE6EE89-1A3B-4385-BD10-D7BBA98CCF6E}" type="pres">
      <dgm:prSet presAssocID="{2229626D-332E-4363-9AD9-C401464CC094}" presName="node" presStyleLbl="node1" presStyleIdx="3" presStyleCnt="4" custLinFactNeighborX="-229">
        <dgm:presLayoutVars>
          <dgm:bulletEnabled val="1"/>
        </dgm:presLayoutVars>
      </dgm:prSet>
      <dgm:spPr/>
      <dgm:t>
        <a:bodyPr/>
        <a:lstStyle/>
        <a:p>
          <a:endParaRPr lang="en-US"/>
        </a:p>
      </dgm:t>
    </dgm:pt>
  </dgm:ptLst>
  <dgm:cxnLst>
    <dgm:cxn modelId="{888118BA-74EA-4156-A6F1-54ECF74235BB}" type="presOf" srcId="{195BD1E4-706F-4E42-AED1-2DC895BAEC60}" destId="{04FEC583-A9BF-4291-BC98-D6119E5B3B96}" srcOrd="0" destOrd="0" presId="urn:microsoft.com/office/officeart/2005/8/layout/hList6"/>
    <dgm:cxn modelId="{881C9EC0-C8DF-4C0F-8A23-292E0D347DE1}" type="presOf" srcId="{C8E547EE-A29E-4C3D-9B38-12FAC017E89E}" destId="{08220F9E-295F-4A13-9499-A9087C790703}" srcOrd="0" destOrd="0" presId="urn:microsoft.com/office/officeart/2005/8/layout/hList6"/>
    <dgm:cxn modelId="{E0BEFF1E-32A3-47F3-B7DF-B7C4AE32CBD4}" type="presOf" srcId="{134BBAFB-30EE-42E0-845D-98A7C4100305}" destId="{F649371E-BEC9-4C91-81C7-57D23FBFB060}" srcOrd="0" destOrd="0" presId="urn:microsoft.com/office/officeart/2005/8/layout/hList6"/>
    <dgm:cxn modelId="{91ABF889-DDC5-46A9-A347-3F3B5C9D6B6C}" type="presOf" srcId="{61B9F619-2B8B-4A15-B3E2-67DEFB2925A4}" destId="{F056B8E5-A018-4492-AC3B-E8353D305E81}" srcOrd="0" destOrd="0" presId="urn:microsoft.com/office/officeart/2005/8/layout/hList6"/>
    <dgm:cxn modelId="{068CF7B8-F836-4F8D-B698-5FA0A38BACBA}" srcId="{C8E547EE-A29E-4C3D-9B38-12FAC017E89E}" destId="{61B9F619-2B8B-4A15-B3E2-67DEFB2925A4}" srcOrd="1" destOrd="0" parTransId="{95929EBC-1E70-46B5-970E-FA285F5C31D7}" sibTransId="{717065C0-13B8-4B31-B666-E15745F5B4F9}"/>
    <dgm:cxn modelId="{29ED6A27-3B0A-4C8D-BB7F-AB05071011EB}" type="presOf" srcId="{2229626D-332E-4363-9AD9-C401464CC094}" destId="{3DE6EE89-1A3B-4385-BD10-D7BBA98CCF6E}" srcOrd="0" destOrd="0" presId="urn:microsoft.com/office/officeart/2005/8/layout/hList6"/>
    <dgm:cxn modelId="{4D4ECEE5-FF71-4D8F-9F09-F3E184234745}" srcId="{C8E547EE-A29E-4C3D-9B38-12FAC017E89E}" destId="{195BD1E4-706F-4E42-AED1-2DC895BAEC60}" srcOrd="0" destOrd="0" parTransId="{169B77D1-08E9-4A4D-91B0-18FD712ADA55}" sibTransId="{483BDBC1-6E42-4502-B0A0-9675886DB09C}"/>
    <dgm:cxn modelId="{AE429173-8DB9-4B65-B43F-EC68ABE1B151}" srcId="{C8E547EE-A29E-4C3D-9B38-12FAC017E89E}" destId="{134BBAFB-30EE-42E0-845D-98A7C4100305}" srcOrd="2" destOrd="0" parTransId="{07F9D91D-CAB4-4898-B1A2-11FC9B2F7CD8}" sibTransId="{DF3EF94E-2058-4BCA-A018-51F385585B47}"/>
    <dgm:cxn modelId="{D6374535-86C6-4591-A205-FDA3F82C988C}" srcId="{C8E547EE-A29E-4C3D-9B38-12FAC017E89E}" destId="{2229626D-332E-4363-9AD9-C401464CC094}" srcOrd="3" destOrd="0" parTransId="{6172E60C-010A-4F69-BA68-DC7071821D04}" sibTransId="{AA623C23-D61B-4A93-85CC-6D9FD03DE5C1}"/>
    <dgm:cxn modelId="{9A274B02-61CA-4448-842E-C63F347AF351}" type="presParOf" srcId="{08220F9E-295F-4A13-9499-A9087C790703}" destId="{04FEC583-A9BF-4291-BC98-D6119E5B3B96}" srcOrd="0" destOrd="0" presId="urn:microsoft.com/office/officeart/2005/8/layout/hList6"/>
    <dgm:cxn modelId="{2A6627D7-24C3-4854-B591-79DD71D05EE8}" type="presParOf" srcId="{08220F9E-295F-4A13-9499-A9087C790703}" destId="{2A2E4DCC-4E93-4D53-BC4D-6D88FF055A32}" srcOrd="1" destOrd="0" presId="urn:microsoft.com/office/officeart/2005/8/layout/hList6"/>
    <dgm:cxn modelId="{EFED9ED6-19E1-43F4-B2DA-45508F0CA1D3}" type="presParOf" srcId="{08220F9E-295F-4A13-9499-A9087C790703}" destId="{F056B8E5-A018-4492-AC3B-E8353D305E81}" srcOrd="2" destOrd="0" presId="urn:microsoft.com/office/officeart/2005/8/layout/hList6"/>
    <dgm:cxn modelId="{6597C337-C07B-4BCF-8B75-5C4586929A98}" type="presParOf" srcId="{08220F9E-295F-4A13-9499-A9087C790703}" destId="{4CD1B4D7-5E1B-4628-9807-8023D44D5DDD}" srcOrd="3" destOrd="0" presId="urn:microsoft.com/office/officeart/2005/8/layout/hList6"/>
    <dgm:cxn modelId="{09D99382-EB2A-4838-870D-79E57769A7CE}" type="presParOf" srcId="{08220F9E-295F-4A13-9499-A9087C790703}" destId="{F649371E-BEC9-4C91-81C7-57D23FBFB060}" srcOrd="4" destOrd="0" presId="urn:microsoft.com/office/officeart/2005/8/layout/hList6"/>
    <dgm:cxn modelId="{3191D6CA-C2CD-4E53-9BF3-A881875A5E24}" type="presParOf" srcId="{08220F9E-295F-4A13-9499-A9087C790703}" destId="{2564AA50-D1E7-44FE-BC52-6C3A647530D8}" srcOrd="5" destOrd="0" presId="urn:microsoft.com/office/officeart/2005/8/layout/hList6"/>
    <dgm:cxn modelId="{1A94459C-D92D-4DE5-BB86-E1F40C3EBDFA}" type="presParOf" srcId="{08220F9E-295F-4A13-9499-A9087C790703}" destId="{3DE6EE89-1A3B-4385-BD10-D7BBA98CCF6E}"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7907FA-0B77-47EB-8878-3504D134BEE5}" type="doc">
      <dgm:prSet loTypeId="urn:microsoft.com/office/officeart/2005/8/layout/hList6" loCatId="list" qsTypeId="urn:microsoft.com/office/officeart/2005/8/quickstyle/simple3" qsCatId="simple" csTypeId="urn:microsoft.com/office/officeart/2005/8/colors/accent1_2" csCatId="accent1" phldr="1"/>
      <dgm:spPr/>
      <dgm:t>
        <a:bodyPr/>
        <a:lstStyle/>
        <a:p>
          <a:endParaRPr lang="en-US"/>
        </a:p>
      </dgm:t>
    </dgm:pt>
    <dgm:pt modelId="{47BA822D-83C9-40A5-8EFF-8599480CDDF3}">
      <dgm:prSet phldrT="[Text]" custT="1"/>
      <dgm:spPr/>
      <dgm:t>
        <a:bodyPr/>
        <a:lstStyle/>
        <a:p>
          <a:r>
            <a:rPr lang="en-US" sz="2500" dirty="0" err="1" smtClean="0">
              <a:latin typeface="Times New Roman" panose="02020603050405020304" pitchFamily="18" charset="0"/>
              <a:cs typeface="Times New Roman" panose="02020603050405020304" pitchFamily="18" charset="0"/>
            </a:rPr>
            <a:t>Giáo</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trình</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chính</a:t>
          </a:r>
          <a:endParaRPr lang="en-US" sz="2500" dirty="0">
            <a:latin typeface="Times New Roman" panose="02020603050405020304" pitchFamily="18" charset="0"/>
            <a:cs typeface="Times New Roman" panose="02020603050405020304" pitchFamily="18" charset="0"/>
          </a:endParaRPr>
        </a:p>
      </dgm:t>
    </dgm:pt>
    <dgm:pt modelId="{ABFB3523-D3EB-402E-9F45-8832ECE227B4}" type="parTrans" cxnId="{4D534975-CE72-46BF-8F4C-02497B6035A0}">
      <dgm:prSet/>
      <dgm:spPr/>
      <dgm:t>
        <a:bodyPr/>
        <a:lstStyle/>
        <a:p>
          <a:endParaRPr lang="en-US"/>
        </a:p>
      </dgm:t>
    </dgm:pt>
    <dgm:pt modelId="{63DC6B9F-B9C6-4C0B-8413-F3B6514665BC}" type="sibTrans" cxnId="{4D534975-CE72-46BF-8F4C-02497B6035A0}">
      <dgm:prSet/>
      <dgm:spPr/>
      <dgm:t>
        <a:bodyPr/>
        <a:lstStyle/>
        <a:p>
          <a:endParaRPr lang="en-US"/>
        </a:p>
      </dgm:t>
    </dgm:pt>
    <dgm:pt modelId="{4DE719FE-3A36-4921-A9B8-4B9D377A7ED4}">
      <dgm:prSet phldrT="[Text]" custT="1"/>
      <dgm:spPr/>
      <dgm:t>
        <a:bodyPr/>
        <a:lstStyle/>
        <a:p>
          <a:r>
            <a:rPr lang="en-US" sz="2500" dirty="0" err="1" smtClean="0">
              <a:latin typeface="Times New Roman" panose="02020603050405020304" pitchFamily="18" charset="0"/>
              <a:cs typeface="Times New Roman" panose="02020603050405020304" pitchFamily="18" charset="0"/>
            </a:rPr>
            <a:t>Tài</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liệu</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tham</a:t>
          </a:r>
          <a:r>
            <a:rPr lang="en-US" sz="2500" dirty="0" smtClean="0">
              <a:latin typeface="Times New Roman" panose="02020603050405020304" pitchFamily="18" charset="0"/>
              <a:cs typeface="Times New Roman" panose="02020603050405020304" pitchFamily="18" charset="0"/>
            </a:rPr>
            <a:t> </a:t>
          </a:r>
          <a:r>
            <a:rPr lang="en-US" sz="2500" dirty="0" err="1" smtClean="0">
              <a:latin typeface="Times New Roman" panose="02020603050405020304" pitchFamily="18" charset="0"/>
              <a:cs typeface="Times New Roman" panose="02020603050405020304" pitchFamily="18" charset="0"/>
            </a:rPr>
            <a:t>khảo</a:t>
          </a:r>
          <a:endParaRPr lang="en-US" sz="2500" dirty="0">
            <a:latin typeface="Times New Roman" panose="02020603050405020304" pitchFamily="18" charset="0"/>
            <a:cs typeface="Times New Roman" panose="02020603050405020304" pitchFamily="18" charset="0"/>
          </a:endParaRPr>
        </a:p>
      </dgm:t>
    </dgm:pt>
    <dgm:pt modelId="{121B80F3-D42C-40B9-AC19-76394807545E}" type="parTrans" cxnId="{D2F64093-19C1-4BEF-8CFF-4D7E9A4C569F}">
      <dgm:prSet/>
      <dgm:spPr/>
      <dgm:t>
        <a:bodyPr/>
        <a:lstStyle/>
        <a:p>
          <a:endParaRPr lang="en-US"/>
        </a:p>
      </dgm:t>
    </dgm:pt>
    <dgm:pt modelId="{1DB00A81-CF9B-44D4-9022-2932FC5A0474}" type="sibTrans" cxnId="{D2F64093-19C1-4BEF-8CFF-4D7E9A4C569F}">
      <dgm:prSet/>
      <dgm:spPr/>
      <dgm:t>
        <a:bodyPr/>
        <a:lstStyle/>
        <a:p>
          <a:endParaRPr lang="en-US"/>
        </a:p>
      </dgm:t>
    </dgm:pt>
    <dgm:pt modelId="{30888E4A-4BDF-43B0-972D-5A49C6A6E49E}" type="pres">
      <dgm:prSet presAssocID="{A77907FA-0B77-47EB-8878-3504D134BEE5}" presName="Name0" presStyleCnt="0">
        <dgm:presLayoutVars>
          <dgm:dir/>
          <dgm:resizeHandles val="exact"/>
        </dgm:presLayoutVars>
      </dgm:prSet>
      <dgm:spPr/>
      <dgm:t>
        <a:bodyPr/>
        <a:lstStyle/>
        <a:p>
          <a:endParaRPr lang="en-US"/>
        </a:p>
      </dgm:t>
    </dgm:pt>
    <dgm:pt modelId="{105B724A-5BF7-43E3-B266-9BE603E720F3}" type="pres">
      <dgm:prSet presAssocID="{47BA822D-83C9-40A5-8EFF-8599480CDDF3}" presName="node" presStyleLbl="node1" presStyleIdx="0" presStyleCnt="2">
        <dgm:presLayoutVars>
          <dgm:bulletEnabled val="1"/>
        </dgm:presLayoutVars>
      </dgm:prSet>
      <dgm:spPr/>
      <dgm:t>
        <a:bodyPr/>
        <a:lstStyle/>
        <a:p>
          <a:endParaRPr lang="en-US"/>
        </a:p>
      </dgm:t>
    </dgm:pt>
    <dgm:pt modelId="{CD021B85-4224-48DF-8A11-E2675020290E}" type="pres">
      <dgm:prSet presAssocID="{63DC6B9F-B9C6-4C0B-8413-F3B6514665BC}" presName="sibTrans" presStyleCnt="0"/>
      <dgm:spPr/>
    </dgm:pt>
    <dgm:pt modelId="{A2FDAF53-13B0-4E16-9CE5-992F9804F257}" type="pres">
      <dgm:prSet presAssocID="{4DE719FE-3A36-4921-A9B8-4B9D377A7ED4}" presName="node" presStyleLbl="node1" presStyleIdx="1" presStyleCnt="2">
        <dgm:presLayoutVars>
          <dgm:bulletEnabled val="1"/>
        </dgm:presLayoutVars>
      </dgm:prSet>
      <dgm:spPr/>
      <dgm:t>
        <a:bodyPr/>
        <a:lstStyle/>
        <a:p>
          <a:endParaRPr lang="en-US"/>
        </a:p>
      </dgm:t>
    </dgm:pt>
  </dgm:ptLst>
  <dgm:cxnLst>
    <dgm:cxn modelId="{3D5A7F38-204C-4D25-828F-BC7E4F97F85E}" type="presOf" srcId="{A77907FA-0B77-47EB-8878-3504D134BEE5}" destId="{30888E4A-4BDF-43B0-972D-5A49C6A6E49E}" srcOrd="0" destOrd="0" presId="urn:microsoft.com/office/officeart/2005/8/layout/hList6"/>
    <dgm:cxn modelId="{A543DC82-3D97-4453-9C0B-45D2A448C86A}" type="presOf" srcId="{47BA822D-83C9-40A5-8EFF-8599480CDDF3}" destId="{105B724A-5BF7-43E3-B266-9BE603E720F3}" srcOrd="0" destOrd="0" presId="urn:microsoft.com/office/officeart/2005/8/layout/hList6"/>
    <dgm:cxn modelId="{4D534975-CE72-46BF-8F4C-02497B6035A0}" srcId="{A77907FA-0B77-47EB-8878-3504D134BEE5}" destId="{47BA822D-83C9-40A5-8EFF-8599480CDDF3}" srcOrd="0" destOrd="0" parTransId="{ABFB3523-D3EB-402E-9F45-8832ECE227B4}" sibTransId="{63DC6B9F-B9C6-4C0B-8413-F3B6514665BC}"/>
    <dgm:cxn modelId="{98940B0B-69BB-4E9A-AFDB-CBC76A7AE960}" type="presOf" srcId="{4DE719FE-3A36-4921-A9B8-4B9D377A7ED4}" destId="{A2FDAF53-13B0-4E16-9CE5-992F9804F257}" srcOrd="0" destOrd="0" presId="urn:microsoft.com/office/officeart/2005/8/layout/hList6"/>
    <dgm:cxn modelId="{D2F64093-19C1-4BEF-8CFF-4D7E9A4C569F}" srcId="{A77907FA-0B77-47EB-8878-3504D134BEE5}" destId="{4DE719FE-3A36-4921-A9B8-4B9D377A7ED4}" srcOrd="1" destOrd="0" parTransId="{121B80F3-D42C-40B9-AC19-76394807545E}" sibTransId="{1DB00A81-CF9B-44D4-9022-2932FC5A0474}"/>
    <dgm:cxn modelId="{7FF6154C-F810-493E-A76B-6CA694E3F217}" type="presParOf" srcId="{30888E4A-4BDF-43B0-972D-5A49C6A6E49E}" destId="{105B724A-5BF7-43E3-B266-9BE603E720F3}" srcOrd="0" destOrd="0" presId="urn:microsoft.com/office/officeart/2005/8/layout/hList6"/>
    <dgm:cxn modelId="{D427515E-4421-4FA4-BE36-BF1FAF5E13AE}" type="presParOf" srcId="{30888E4A-4BDF-43B0-972D-5A49C6A6E49E}" destId="{CD021B85-4224-48DF-8A11-E2675020290E}" srcOrd="1" destOrd="0" presId="urn:microsoft.com/office/officeart/2005/8/layout/hList6"/>
    <dgm:cxn modelId="{81352C90-1ABB-4898-B48E-8BE725FCFA2C}" type="presParOf" srcId="{30888E4A-4BDF-43B0-972D-5A49C6A6E49E}" destId="{A2FDAF53-13B0-4E16-9CE5-992F9804F257}"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EC583-A9BF-4291-BC98-D6119E5B3B96}">
      <dsp:nvSpPr>
        <dsp:cNvPr id="0" name=""/>
        <dsp:cNvSpPr/>
      </dsp:nvSpPr>
      <dsp:spPr>
        <a:xfrm rot="16200000">
          <a:off x="-834249" y="834249"/>
          <a:ext cx="2533253" cy="864754"/>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0384" bIns="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Kiến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thức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đại</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cương</a:t>
          </a:r>
          <a:endParaRPr lang="en-US" sz="1600" kern="1200" dirty="0">
            <a:latin typeface="Times New Roman" panose="02020603050405020304" pitchFamily="18" charset="0"/>
            <a:cs typeface="Times New Roman" panose="02020603050405020304" pitchFamily="18" charset="0"/>
          </a:endParaRPr>
        </a:p>
      </dsp:txBody>
      <dsp:txXfrm rot="5400000">
        <a:off x="0" y="506651"/>
        <a:ext cx="864754" cy="1519951"/>
      </dsp:txXfrm>
    </dsp:sp>
    <dsp:sp modelId="{F056B8E5-A018-4492-AC3B-E8353D305E81}">
      <dsp:nvSpPr>
        <dsp:cNvPr id="0" name=""/>
        <dsp:cNvSpPr/>
      </dsp:nvSpPr>
      <dsp:spPr>
        <a:xfrm rot="16200000">
          <a:off x="-13452" y="902513"/>
          <a:ext cx="2533253" cy="72822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0384" bIns="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Kiến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thức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cơ</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sở</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ngành</a:t>
          </a:r>
          <a:endParaRPr lang="en-US" sz="1600" kern="1200" dirty="0">
            <a:latin typeface="Times New Roman" panose="02020603050405020304" pitchFamily="18" charset="0"/>
            <a:cs typeface="Times New Roman" panose="02020603050405020304" pitchFamily="18" charset="0"/>
          </a:endParaRPr>
        </a:p>
      </dsp:txBody>
      <dsp:txXfrm rot="5400000">
        <a:off x="889061" y="506651"/>
        <a:ext cx="728226" cy="1519951"/>
      </dsp:txXfrm>
    </dsp:sp>
    <dsp:sp modelId="{F649371E-BEC9-4C91-81C7-57D23FBFB060}">
      <dsp:nvSpPr>
        <dsp:cNvPr id="0" name=""/>
        <dsp:cNvSpPr/>
      </dsp:nvSpPr>
      <dsp:spPr>
        <a:xfrm rot="16200000">
          <a:off x="888621" y="834249"/>
          <a:ext cx="2533253" cy="864754"/>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0384" bIns="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Kiến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thức</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chuyên</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ngành</a:t>
          </a:r>
          <a:endParaRPr lang="en-US" sz="1600" kern="1200" dirty="0">
            <a:latin typeface="Times New Roman" panose="02020603050405020304" pitchFamily="18" charset="0"/>
            <a:cs typeface="Times New Roman" panose="02020603050405020304" pitchFamily="18" charset="0"/>
          </a:endParaRPr>
        </a:p>
      </dsp:txBody>
      <dsp:txXfrm rot="5400000">
        <a:off x="1722870" y="506651"/>
        <a:ext cx="864754" cy="1519951"/>
      </dsp:txXfrm>
    </dsp:sp>
    <dsp:sp modelId="{3DE6EE89-1A3B-4385-BD10-D7BBA98CCF6E}">
      <dsp:nvSpPr>
        <dsp:cNvPr id="0" name=""/>
        <dsp:cNvSpPr/>
      </dsp:nvSpPr>
      <dsp:spPr>
        <a:xfrm rot="16200000">
          <a:off x="1818083" y="834249"/>
          <a:ext cx="2533253" cy="864754"/>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0384" bIns="0" numCol="1" spcCol="1270" anchor="ctr" anchorCtr="0">
          <a:noAutofit/>
        </a:bodyPr>
        <a:lstStyle/>
        <a:p>
          <a:pPr lvl="0" algn="ctr" defTabSz="711200">
            <a:lnSpc>
              <a:spcPct val="90000"/>
            </a:lnSpc>
            <a:spcBef>
              <a:spcPct val="0"/>
            </a:spcBef>
            <a:spcAft>
              <a:spcPct val="35000"/>
            </a:spcAft>
          </a:pPr>
          <a:r>
            <a:rPr lang="en-US" sz="1600" kern="1200" dirty="0" err="1" smtClean="0">
              <a:latin typeface="Times New Roman" panose="02020603050405020304" pitchFamily="18" charset="0"/>
              <a:cs typeface="Times New Roman" panose="02020603050405020304" pitchFamily="18" charset="0"/>
            </a:rPr>
            <a:t>Tốt</a:t>
          </a:r>
          <a:r>
            <a:rPr lang="en-US" sz="1600" kern="1200" dirty="0" smtClean="0">
              <a:latin typeface="Times New Roman" panose="02020603050405020304" pitchFamily="18" charset="0"/>
              <a:cs typeface="Times New Roman" panose="02020603050405020304" pitchFamily="18" charset="0"/>
            </a:rPr>
            <a:t> </a:t>
          </a:r>
          <a:r>
            <a:rPr lang="en-US" sz="1600" kern="1200" dirty="0" err="1" smtClean="0">
              <a:latin typeface="Times New Roman" panose="02020603050405020304" pitchFamily="18" charset="0"/>
              <a:cs typeface="Times New Roman" panose="02020603050405020304" pitchFamily="18" charset="0"/>
            </a:rPr>
            <a:t>nghiệp</a:t>
          </a:r>
          <a:endParaRPr lang="en-US" sz="1600" kern="1200" dirty="0">
            <a:latin typeface="Times New Roman" panose="02020603050405020304" pitchFamily="18" charset="0"/>
            <a:cs typeface="Times New Roman" panose="02020603050405020304" pitchFamily="18" charset="0"/>
          </a:endParaRPr>
        </a:p>
      </dsp:txBody>
      <dsp:txXfrm rot="5400000">
        <a:off x="2652332" y="506651"/>
        <a:ext cx="864754" cy="15199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B724A-5BF7-43E3-B266-9BE603E720F3}">
      <dsp:nvSpPr>
        <dsp:cNvPr id="0" name=""/>
        <dsp:cNvSpPr/>
      </dsp:nvSpPr>
      <dsp:spPr>
        <a:xfrm rot="16200000">
          <a:off x="-730298" y="731412"/>
          <a:ext cx="2533650" cy="1070825"/>
        </a:xfrm>
        <a:prstGeom prst="flowChartManualOperati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0" tIns="0" rIns="158750" bIns="0"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Giáo</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trình</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chính</a:t>
          </a:r>
          <a:endParaRPr lang="en-US" sz="2500" kern="1200" dirty="0">
            <a:latin typeface="Times New Roman" panose="02020603050405020304" pitchFamily="18" charset="0"/>
            <a:cs typeface="Times New Roman" panose="02020603050405020304" pitchFamily="18" charset="0"/>
          </a:endParaRPr>
        </a:p>
      </dsp:txBody>
      <dsp:txXfrm rot="5400000">
        <a:off x="1114" y="506730"/>
        <a:ext cx="1070825" cy="1520190"/>
      </dsp:txXfrm>
    </dsp:sp>
    <dsp:sp modelId="{A2FDAF53-13B0-4E16-9CE5-992F9804F257}">
      <dsp:nvSpPr>
        <dsp:cNvPr id="0" name=""/>
        <dsp:cNvSpPr/>
      </dsp:nvSpPr>
      <dsp:spPr>
        <a:xfrm rot="16200000">
          <a:off x="420838" y="731412"/>
          <a:ext cx="2533650" cy="1070825"/>
        </a:xfrm>
        <a:prstGeom prst="flowChartManualOperation">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8750" tIns="0" rIns="158750" bIns="0" numCol="1" spcCol="1270" anchor="ctr" anchorCtr="0">
          <a:noAutofit/>
        </a:bodyPr>
        <a:lstStyle/>
        <a:p>
          <a:pPr lvl="0" algn="ctr" defTabSz="1111250">
            <a:lnSpc>
              <a:spcPct val="90000"/>
            </a:lnSpc>
            <a:spcBef>
              <a:spcPct val="0"/>
            </a:spcBef>
            <a:spcAft>
              <a:spcPct val="35000"/>
            </a:spcAft>
          </a:pPr>
          <a:r>
            <a:rPr lang="en-US" sz="2500" kern="1200" dirty="0" err="1" smtClean="0">
              <a:latin typeface="Times New Roman" panose="02020603050405020304" pitchFamily="18" charset="0"/>
              <a:cs typeface="Times New Roman" panose="02020603050405020304" pitchFamily="18" charset="0"/>
            </a:rPr>
            <a:t>Tài</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liệu</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tham</a:t>
          </a:r>
          <a:r>
            <a:rPr lang="en-US" sz="2500" kern="1200" dirty="0" smtClean="0">
              <a:latin typeface="Times New Roman" panose="02020603050405020304" pitchFamily="18" charset="0"/>
              <a:cs typeface="Times New Roman" panose="02020603050405020304" pitchFamily="18" charset="0"/>
            </a:rPr>
            <a:t> </a:t>
          </a:r>
          <a:r>
            <a:rPr lang="en-US" sz="2500" kern="1200" dirty="0" err="1" smtClean="0">
              <a:latin typeface="Times New Roman" panose="02020603050405020304" pitchFamily="18" charset="0"/>
              <a:cs typeface="Times New Roman" panose="02020603050405020304" pitchFamily="18" charset="0"/>
            </a:rPr>
            <a:t>khảo</a:t>
          </a:r>
          <a:endParaRPr lang="en-US" sz="2500" kern="1200" dirty="0">
            <a:latin typeface="Times New Roman" panose="02020603050405020304" pitchFamily="18" charset="0"/>
            <a:cs typeface="Times New Roman" panose="02020603050405020304" pitchFamily="18" charset="0"/>
          </a:endParaRPr>
        </a:p>
      </dsp:txBody>
      <dsp:txXfrm rot="5400000">
        <a:off x="1152250" y="506730"/>
        <a:ext cx="1070825" cy="152019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6/17/2022</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9ECE0E9-3D5C-4C2F-842F-9E0F410F8319}" type="datetimeFigureOut">
              <a:rPr lang="en-GB" smtClean="0"/>
              <a:t>17/06/2022</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E2966B5-A846-4F22-9D4D-98B9A8B9D9E7}" type="slidenum">
              <a:rPr lang="en-GB" smtClean="0"/>
              <a:t>‹#›</a:t>
            </a:fld>
            <a:endParaRPr lang="en-GB"/>
          </a:p>
        </p:txBody>
      </p:sp>
    </p:spTree>
    <p:extLst>
      <p:ext uri="{BB962C8B-B14F-4D97-AF65-F5344CB8AC3E}">
        <p14:creationId xmlns:p14="http://schemas.microsoft.com/office/powerpoint/2010/main" val="256879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clc.org/en-US/knowledge-base.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nl-NL" dirty="0"/>
          </a:p>
        </p:txBody>
      </p:sp>
      <p:sp>
        <p:nvSpPr>
          <p:cNvPr id="4" name="Slide Number Placeholder 3"/>
          <p:cNvSpPr>
            <a:spLocks noGrp="1"/>
          </p:cNvSpPr>
          <p:nvPr>
            <p:ph type="sldNum" sz="quarter" idx="10"/>
          </p:nvPr>
        </p:nvSpPr>
        <p:spPr/>
        <p:txBody>
          <a:bodyPr/>
          <a:lstStyle/>
          <a:p>
            <a:fld id="{BE2966B5-A846-4F22-9D4D-98B9A8B9D9E7}" type="slidenum">
              <a:rPr lang="en-GB" smtClean="0"/>
              <a:t>2</a:t>
            </a:fld>
            <a:endParaRPr lang="en-GB"/>
          </a:p>
        </p:txBody>
      </p:sp>
    </p:spTree>
    <p:extLst>
      <p:ext uri="{BB962C8B-B14F-4D97-AF65-F5344CB8AC3E}">
        <p14:creationId xmlns:p14="http://schemas.microsoft.com/office/powerpoint/2010/main" val="3470407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Will you distinguish</a:t>
            </a:r>
            <a:r>
              <a:rPr lang="en-US" baseline="0" dirty="0" smtClean="0"/>
              <a:t> Open Source </a:t>
            </a:r>
            <a:r>
              <a:rPr lang="en-US" baseline="0" dirty="0" err="1" smtClean="0"/>
              <a:t>vs</a:t>
            </a:r>
            <a:r>
              <a:rPr lang="en-US" baseline="0" dirty="0" smtClean="0"/>
              <a:t> Proprietary?</a:t>
            </a:r>
            <a:endParaRPr lang="en-US" dirty="0"/>
          </a:p>
        </p:txBody>
      </p:sp>
      <p:sp>
        <p:nvSpPr>
          <p:cNvPr id="4" name="Slide Number Placeholder 3"/>
          <p:cNvSpPr>
            <a:spLocks noGrp="1"/>
          </p:cNvSpPr>
          <p:nvPr>
            <p:ph type="sldNum" sz="quarter" idx="10"/>
          </p:nvPr>
        </p:nvSpPr>
        <p:spPr/>
        <p:txBody>
          <a:bodyPr/>
          <a:lstStyle/>
          <a:p>
            <a:fld id="{BB93C5C4-A472-42A8-AB75-DB4F890204BF}" type="slidenum">
              <a:rPr lang="en-US" smtClean="0"/>
              <a:pPr/>
              <a:t>22</a:t>
            </a:fld>
            <a:endParaRPr lang="en-US"/>
          </a:p>
        </p:txBody>
      </p:sp>
    </p:spTree>
    <p:extLst>
      <p:ext uri="{BB962C8B-B14F-4D97-AF65-F5344CB8AC3E}">
        <p14:creationId xmlns:p14="http://schemas.microsoft.com/office/powerpoint/2010/main" val="1519992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Tính</a:t>
            </a:r>
            <a:r>
              <a:rPr lang="en-US" dirty="0"/>
              <a:t> </a:t>
            </a:r>
            <a:r>
              <a:rPr lang="en-US" dirty="0" err="1"/>
              <a:t>năng</a:t>
            </a:r>
            <a:r>
              <a:rPr lang="en-US" dirty="0"/>
              <a:t> </a:t>
            </a:r>
            <a:r>
              <a:rPr lang="en-US" dirty="0" err="1"/>
              <a:t>nâng</a:t>
            </a:r>
            <a:r>
              <a:rPr lang="en-US" dirty="0"/>
              <a:t> </a:t>
            </a:r>
            <a:r>
              <a:rPr lang="en-US" dirty="0" err="1"/>
              <a:t>cao</a:t>
            </a:r>
            <a:r>
              <a:rPr lang="en-US" dirty="0"/>
              <a:t> Article</a:t>
            </a:r>
            <a:r>
              <a:rPr lang="en-US" baseline="0" dirty="0"/>
              <a:t> Exchange </a:t>
            </a:r>
            <a:r>
              <a:rPr lang="en-US" baseline="0" dirty="0" err="1"/>
              <a:t>cung</a:t>
            </a:r>
            <a:r>
              <a:rPr lang="en-US" baseline="0" dirty="0"/>
              <a:t> </a:t>
            </a:r>
            <a:r>
              <a:rPr lang="en-US" baseline="0" dirty="0" err="1"/>
              <a:t>cấp</a:t>
            </a:r>
            <a:r>
              <a:rPr lang="en-US" baseline="0" dirty="0"/>
              <a:t> </a:t>
            </a:r>
            <a:r>
              <a:rPr lang="en-US" baseline="0" dirty="0" err="1"/>
              <a:t>một</a:t>
            </a:r>
            <a:r>
              <a:rPr lang="en-US" baseline="0" dirty="0"/>
              <a:t> </a:t>
            </a:r>
            <a:r>
              <a:rPr lang="en-US" baseline="0" dirty="0" err="1"/>
              <a:t>không</a:t>
            </a:r>
            <a:r>
              <a:rPr lang="en-US" baseline="0" dirty="0"/>
              <a:t> </a:t>
            </a:r>
            <a:r>
              <a:rPr lang="en-US" baseline="0" dirty="0" err="1"/>
              <a:t>gian</a:t>
            </a:r>
            <a:r>
              <a:rPr lang="en-US" baseline="0" dirty="0"/>
              <a:t> an </a:t>
            </a:r>
            <a:r>
              <a:rPr lang="en-US" baseline="0" dirty="0" err="1"/>
              <a:t>toàn</a:t>
            </a:r>
            <a:r>
              <a:rPr lang="en-US" baseline="0" dirty="0"/>
              <a:t>, </a:t>
            </a:r>
            <a:r>
              <a:rPr lang="en-US" baseline="0" dirty="0" err="1"/>
              <a:t>bảo</a:t>
            </a:r>
            <a:r>
              <a:rPr lang="en-US" baseline="0" dirty="0"/>
              <a:t> </a:t>
            </a:r>
            <a:r>
              <a:rPr lang="en-US" baseline="0" dirty="0" err="1"/>
              <a:t>mật</a:t>
            </a:r>
            <a:r>
              <a:rPr lang="en-US" baseline="0" dirty="0"/>
              <a:t> </a:t>
            </a:r>
            <a:r>
              <a:rPr lang="en-US" baseline="0" dirty="0" err="1"/>
              <a:t>cho</a:t>
            </a:r>
            <a:r>
              <a:rPr lang="en-US" baseline="0" dirty="0"/>
              <a:t> </a:t>
            </a:r>
            <a:r>
              <a:rPr lang="en-US" baseline="0" dirty="0" err="1"/>
              <a:t>phép</a:t>
            </a:r>
            <a:r>
              <a:rPr lang="en-US" baseline="0" dirty="0"/>
              <a:t> </a:t>
            </a:r>
            <a:r>
              <a:rPr lang="en-US" baseline="0" dirty="0" err="1"/>
              <a:t>thư</a:t>
            </a:r>
            <a:r>
              <a:rPr lang="en-US" baseline="0" dirty="0"/>
              <a:t> viện </a:t>
            </a:r>
            <a:r>
              <a:rPr lang="en-US" baseline="0" dirty="0" err="1"/>
              <a:t>có</a:t>
            </a:r>
            <a:r>
              <a:rPr lang="en-US" baseline="0" dirty="0"/>
              <a:t> </a:t>
            </a:r>
            <a:r>
              <a:rPr lang="en-US" baseline="0" dirty="0" err="1"/>
              <a:t>thể</a:t>
            </a:r>
            <a:r>
              <a:rPr lang="en-US" baseline="0" dirty="0"/>
              <a:t> upload </a:t>
            </a:r>
            <a:r>
              <a:rPr lang="en-US" baseline="0" dirty="0" err="1"/>
              <a:t>các</a:t>
            </a:r>
            <a:r>
              <a:rPr lang="en-US" baseline="0" dirty="0"/>
              <a:t> </a:t>
            </a:r>
            <a:r>
              <a:rPr lang="en-US" baseline="0" dirty="0" err="1"/>
              <a:t>tài</a:t>
            </a:r>
            <a:r>
              <a:rPr lang="en-US" baseline="0" dirty="0"/>
              <a:t> </a:t>
            </a:r>
            <a:r>
              <a:rPr lang="en-US" baseline="0" dirty="0" err="1"/>
              <a:t>liệu</a:t>
            </a:r>
            <a:r>
              <a:rPr lang="en-US" baseline="0" dirty="0"/>
              <a:t> </a:t>
            </a:r>
            <a:r>
              <a:rPr lang="en-US" baseline="0" dirty="0" err="1"/>
              <a:t>số</a:t>
            </a:r>
            <a:r>
              <a:rPr lang="en-US" baseline="0" dirty="0"/>
              <a:t> </a:t>
            </a:r>
            <a:r>
              <a:rPr lang="en-US" baseline="0" dirty="0" err="1"/>
              <a:t>được</a:t>
            </a:r>
            <a:r>
              <a:rPr lang="en-US" baseline="0" dirty="0"/>
              <a:t> </a:t>
            </a:r>
            <a:r>
              <a:rPr lang="en-US" baseline="0" dirty="0" err="1"/>
              <a:t>yêu</a:t>
            </a:r>
            <a:r>
              <a:rPr lang="en-US" baseline="0" dirty="0"/>
              <a:t> </a:t>
            </a:r>
            <a:r>
              <a:rPr lang="en-US" baseline="0" dirty="0" err="1"/>
              <a:t>cầu</a:t>
            </a:r>
            <a:r>
              <a:rPr lang="en-US" baseline="0" dirty="0"/>
              <a:t> </a:t>
            </a:r>
            <a:r>
              <a:rPr lang="en-US" baseline="0" dirty="0" err="1"/>
              <a:t>mượn</a:t>
            </a:r>
            <a:r>
              <a:rPr lang="en-US" baseline="0" dirty="0"/>
              <a:t> </a:t>
            </a:r>
            <a:r>
              <a:rPr lang="en-US" baseline="0" dirty="0" err="1"/>
              <a:t>sau</a:t>
            </a:r>
            <a:r>
              <a:rPr lang="en-US" baseline="0" dirty="0"/>
              <a:t> </a:t>
            </a:r>
            <a:r>
              <a:rPr lang="en-US" baseline="0" dirty="0" err="1"/>
              <a:t>đó</a:t>
            </a:r>
            <a:r>
              <a:rPr lang="en-US" baseline="0" dirty="0"/>
              <a:t> </a:t>
            </a:r>
            <a:r>
              <a:rPr lang="en-US" baseline="0" dirty="0" err="1"/>
              <a:t>thư</a:t>
            </a:r>
            <a:r>
              <a:rPr lang="en-US" baseline="0" dirty="0"/>
              <a:t> viện </a:t>
            </a:r>
            <a:r>
              <a:rPr lang="en-US" baseline="0" dirty="0" err="1"/>
              <a:t>đi</a:t>
            </a:r>
            <a:r>
              <a:rPr lang="en-US" baseline="0" dirty="0"/>
              <a:t> </a:t>
            </a:r>
            <a:r>
              <a:rPr lang="en-US" baseline="0" dirty="0" err="1"/>
              <a:t>mượn</a:t>
            </a:r>
            <a:r>
              <a:rPr lang="en-US" baseline="0" dirty="0"/>
              <a:t> </a:t>
            </a:r>
            <a:r>
              <a:rPr lang="en-US" baseline="0" dirty="0" err="1"/>
              <a:t>cung</a:t>
            </a:r>
            <a:r>
              <a:rPr lang="en-US" baseline="0" dirty="0"/>
              <a:t> </a:t>
            </a:r>
            <a:r>
              <a:rPr lang="en-US" baseline="0" dirty="0" err="1"/>
              <a:t>cấp</a:t>
            </a:r>
            <a:r>
              <a:rPr lang="en-US" baseline="0" dirty="0"/>
              <a:t> </a:t>
            </a:r>
            <a:r>
              <a:rPr lang="en-US" baseline="0" dirty="0" err="1"/>
              <a:t>đường</a:t>
            </a:r>
            <a:r>
              <a:rPr lang="en-US" baseline="0" dirty="0"/>
              <a:t> link </a:t>
            </a:r>
            <a:r>
              <a:rPr lang="en-US" baseline="0" dirty="0" err="1"/>
              <a:t>truy</a:t>
            </a:r>
            <a:r>
              <a:rPr lang="en-US" baseline="0" dirty="0"/>
              <a:t> </a:t>
            </a:r>
            <a:r>
              <a:rPr lang="en-US" baseline="0" dirty="0" err="1"/>
              <a:t>cập</a:t>
            </a:r>
            <a:r>
              <a:rPr lang="en-US" baseline="0" dirty="0"/>
              <a:t> </a:t>
            </a:r>
            <a:r>
              <a:rPr lang="en-US" baseline="0" dirty="0" err="1"/>
              <a:t>trực</a:t>
            </a:r>
            <a:r>
              <a:rPr lang="en-US" baseline="0" dirty="0"/>
              <a:t> </a:t>
            </a:r>
            <a:r>
              <a:rPr lang="en-US" baseline="0" dirty="0" err="1"/>
              <a:t>tiếp</a:t>
            </a:r>
            <a:r>
              <a:rPr lang="en-US" baseline="0" dirty="0"/>
              <a:t> </a:t>
            </a:r>
            <a:r>
              <a:rPr lang="en-US" baseline="0" dirty="0" err="1"/>
              <a:t>tới</a:t>
            </a:r>
            <a:r>
              <a:rPr lang="en-US" baseline="0" dirty="0"/>
              <a:t> </a:t>
            </a:r>
            <a:r>
              <a:rPr lang="en-US" baseline="0" dirty="0" err="1"/>
              <a:t>người</a:t>
            </a:r>
            <a:r>
              <a:rPr lang="en-US" baseline="0" dirty="0"/>
              <a:t> dung </a:t>
            </a:r>
            <a:r>
              <a:rPr lang="en-US" baseline="0" dirty="0" err="1"/>
              <a:t>và</a:t>
            </a:r>
            <a:r>
              <a:rPr lang="en-US" baseline="0" dirty="0"/>
              <a:t> </a:t>
            </a:r>
            <a:r>
              <a:rPr lang="en-US" baseline="0" dirty="0" err="1"/>
              <a:t>họ</a:t>
            </a:r>
            <a:r>
              <a:rPr lang="en-US" baseline="0" dirty="0"/>
              <a:t> </a:t>
            </a:r>
            <a:r>
              <a:rPr lang="en-US" baseline="0" dirty="0" err="1"/>
              <a:t>sẽ</a:t>
            </a:r>
            <a:r>
              <a:rPr lang="en-US" baseline="0" dirty="0"/>
              <a:t> </a:t>
            </a:r>
            <a:r>
              <a:rPr lang="en-US" baseline="0" dirty="0" err="1"/>
              <a:t>có</a:t>
            </a:r>
            <a:r>
              <a:rPr lang="en-US" baseline="0" dirty="0"/>
              <a:t> </a:t>
            </a:r>
            <a:r>
              <a:rPr lang="en-US" baseline="0" dirty="0" err="1"/>
              <a:t>thể</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nó</a:t>
            </a:r>
            <a:r>
              <a:rPr lang="en-US" baseline="0" dirty="0"/>
              <a:t> </a:t>
            </a:r>
            <a:r>
              <a:rPr lang="en-US" baseline="0" dirty="0" err="1"/>
              <a:t>trong</a:t>
            </a:r>
            <a:r>
              <a:rPr lang="en-US" baseline="0" dirty="0"/>
              <a:t> </a:t>
            </a:r>
            <a:r>
              <a:rPr lang="en-US" baseline="0" dirty="0" err="1"/>
              <a:t>một</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nhất</a:t>
            </a:r>
            <a:r>
              <a:rPr lang="en-US" baseline="0" dirty="0"/>
              <a:t> </a:t>
            </a:r>
            <a:r>
              <a:rPr lang="en-US" baseline="0" dirty="0" err="1"/>
              <a:t>định</a:t>
            </a:r>
            <a:endParaRPr lang="en-US" dirty="0"/>
          </a:p>
        </p:txBody>
      </p:sp>
      <p:sp>
        <p:nvSpPr>
          <p:cNvPr id="4" name="Slide Number Placeholder 3"/>
          <p:cNvSpPr>
            <a:spLocks noGrp="1"/>
          </p:cNvSpPr>
          <p:nvPr>
            <p:ph type="sldNum" sz="quarter" idx="10"/>
          </p:nvPr>
        </p:nvSpPr>
        <p:spPr/>
        <p:txBody>
          <a:bodyPr/>
          <a:lstStyle/>
          <a:p>
            <a:fld id="{BAB7820C-AF8A-494C-B614-0C0DAE8C5161}" type="slidenum">
              <a:rPr lang="en-US" smtClean="0"/>
              <a:t>24</a:t>
            </a:fld>
            <a:endParaRPr lang="en-US"/>
          </a:p>
        </p:txBody>
      </p:sp>
    </p:spTree>
    <p:extLst>
      <p:ext uri="{BB962C8B-B14F-4D97-AF65-F5344CB8AC3E}">
        <p14:creationId xmlns:p14="http://schemas.microsoft.com/office/powerpoint/2010/main" val="606103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users to electronic resources with easy identification of e-content available through other libraries or open-access providers. Through integration with </a:t>
            </a:r>
            <a:r>
              <a:rPr lang="en-US" dirty="0" err="1">
                <a:solidFill>
                  <a:srgbClr val="171D23"/>
                </a:solidFill>
                <a:hlinkClick r:id="rId3"/>
              </a:rPr>
              <a:t>WorldCat</a:t>
            </a:r>
            <a:r>
              <a:rPr lang="en-US" dirty="0">
                <a:solidFill>
                  <a:srgbClr val="171D23"/>
                </a:solidFill>
                <a:hlinkClick r:id="rId3"/>
              </a:rPr>
              <a:t> knowledge base</a:t>
            </a:r>
            <a:r>
              <a:rPr lang="en-US" dirty="0"/>
              <a:t>, ILL requests you receive include a direct link to articles that you’re licensed to supply, so you can immediately fulfill those requests.</a:t>
            </a:r>
          </a:p>
          <a:p>
            <a:r>
              <a:rPr lang="vi-VN" dirty="0"/>
              <a:t>Kết nối người dùng đến các tài nguyên điện tử với việc xác định dễ dàng nội dung điện tử có sẵn thông qua các thư viện khác hoặc các nhà cung cấp truy cập mở. Thông qua việc tích hợp với </a:t>
            </a:r>
            <a:r>
              <a:rPr lang="en-US" dirty="0" err="1"/>
              <a:t>Worldcat</a:t>
            </a:r>
            <a:r>
              <a:rPr lang="en-US" baseline="0" dirty="0"/>
              <a:t> </a:t>
            </a:r>
            <a:r>
              <a:rPr lang="en-US" baseline="0" dirty="0" err="1"/>
              <a:t>KnowledgeBases</a:t>
            </a:r>
            <a:r>
              <a:rPr lang="vi-VN" dirty="0"/>
              <a:t>, ILL yêu cầu bạn nhận được một liên kết trực tiếp tới các bài báo mà bạn được cấp phép để bạn có thể thực hiện ngay các yêu cầu đó.</a:t>
            </a:r>
            <a:endParaRPr lang="en-US" dirty="0"/>
          </a:p>
        </p:txBody>
      </p:sp>
      <p:sp>
        <p:nvSpPr>
          <p:cNvPr id="4" name="Slide Number Placeholder 3"/>
          <p:cNvSpPr>
            <a:spLocks noGrp="1"/>
          </p:cNvSpPr>
          <p:nvPr>
            <p:ph type="sldNum" sz="quarter" idx="10"/>
          </p:nvPr>
        </p:nvSpPr>
        <p:spPr/>
        <p:txBody>
          <a:bodyPr/>
          <a:lstStyle/>
          <a:p>
            <a:fld id="{BAB7820C-AF8A-494C-B614-0C0DAE8C5161}" type="slidenum">
              <a:rPr lang="en-US" smtClean="0"/>
              <a:t>25</a:t>
            </a:fld>
            <a:endParaRPr lang="en-US"/>
          </a:p>
        </p:txBody>
      </p:sp>
    </p:spTree>
    <p:extLst>
      <p:ext uri="{BB962C8B-B14F-4D97-AF65-F5344CB8AC3E}">
        <p14:creationId xmlns:p14="http://schemas.microsoft.com/office/powerpoint/2010/main" val="1356519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966B5-A846-4F22-9D4D-98B9A8B9D9E7}" type="slidenum">
              <a:rPr lang="en-GB" smtClean="0"/>
              <a:t>38</a:t>
            </a:fld>
            <a:endParaRPr lang="en-GB"/>
          </a:p>
        </p:txBody>
      </p:sp>
    </p:spTree>
    <p:extLst>
      <p:ext uri="{BB962C8B-B14F-4D97-AF65-F5344CB8AC3E}">
        <p14:creationId xmlns:p14="http://schemas.microsoft.com/office/powerpoint/2010/main" val="2517217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966B5-A846-4F22-9D4D-98B9A8B9D9E7}" type="slidenum">
              <a:rPr lang="en-GB" smtClean="0"/>
              <a:t>41</a:t>
            </a:fld>
            <a:endParaRPr lang="en-GB"/>
          </a:p>
        </p:txBody>
      </p:sp>
    </p:spTree>
    <p:extLst>
      <p:ext uri="{BB962C8B-B14F-4D97-AF65-F5344CB8AC3E}">
        <p14:creationId xmlns:p14="http://schemas.microsoft.com/office/powerpoint/2010/main" val="4280119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28650" lvl="1" indent="-171450">
              <a:spcBef>
                <a:spcPct val="0"/>
              </a:spcBef>
              <a:buFont typeface="Arial" panose="020B0604020202020204" pitchFamily="34" charset="0"/>
              <a:buChar char="•"/>
            </a:pPr>
            <a:endParaRPr lang="en-US" altLang="en-US" baseline="0" dirty="0"/>
          </a:p>
          <a:p>
            <a:pPr marL="457200" lvl="1" indent="0">
              <a:spcBef>
                <a:spcPct val="0"/>
              </a:spcBef>
              <a:buFont typeface="Arial" panose="020B0604020202020204" pitchFamily="34" charset="0"/>
              <a:buNone/>
            </a:pPr>
            <a:endParaRPr lang="en-US" altLang="en-US" baseline="0" dirty="0"/>
          </a:p>
          <a:p>
            <a:pPr marL="457200" lvl="1" indent="0">
              <a:spcBef>
                <a:spcPct val="0"/>
              </a:spcBef>
              <a:buFont typeface="Arial" panose="020B0604020202020204" pitchFamily="34" charset="0"/>
              <a:buNone/>
            </a:pPr>
            <a:endParaRPr lang="en-US" altLang="en-US" baseline="0" dirty="0"/>
          </a:p>
          <a:p>
            <a:pPr marL="628650" lvl="1" indent="-171450">
              <a:spcBef>
                <a:spcPct val="0"/>
              </a:spcBef>
              <a:buFont typeface="Arial" panose="020B0604020202020204" pitchFamily="34" charset="0"/>
              <a:buChar char="•"/>
            </a:pPr>
            <a:endParaRPr lang="en-US" altLang="en-US" baseline="0" dirty="0"/>
          </a:p>
          <a:p>
            <a:pPr marL="457200" lvl="1" indent="0">
              <a:spcBef>
                <a:spcPct val="0"/>
              </a:spcBef>
              <a:buFont typeface="Arial" panose="020B0604020202020204" pitchFamily="34" charset="0"/>
              <a:buNone/>
            </a:pPr>
            <a:endParaRPr lang="en-US" altLang="en-US" baseline="0"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F6D49BC-61C2-441A-9B4D-A52CE57DDF39}" type="slidenum">
              <a:rPr lang="en-US" altLang="en-US">
                <a:latin typeface="Arial" charset="0"/>
              </a:rPr>
              <a:pPr fontAlgn="base">
                <a:spcBef>
                  <a:spcPct val="0"/>
                </a:spcBef>
                <a:spcAft>
                  <a:spcPct val="0"/>
                </a:spcAft>
              </a:pPr>
              <a:t>51</a:t>
            </a:fld>
            <a:endParaRPr lang="en-US" altLang="en-US">
              <a:latin typeface="Arial" charset="0"/>
            </a:endParaRPr>
          </a:p>
        </p:txBody>
      </p:sp>
    </p:spTree>
    <p:extLst>
      <p:ext uri="{BB962C8B-B14F-4D97-AF65-F5344CB8AC3E}">
        <p14:creationId xmlns:p14="http://schemas.microsoft.com/office/powerpoint/2010/main" val="280196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966B5-A846-4F22-9D4D-98B9A8B9D9E7}" type="slidenum">
              <a:rPr lang="en-GB" smtClean="0"/>
              <a:t>5</a:t>
            </a:fld>
            <a:endParaRPr lang="en-GB"/>
          </a:p>
        </p:txBody>
      </p:sp>
    </p:spTree>
    <p:extLst>
      <p:ext uri="{BB962C8B-B14F-4D97-AF65-F5344CB8AC3E}">
        <p14:creationId xmlns:p14="http://schemas.microsoft.com/office/powerpoint/2010/main" val="838075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966B5-A846-4F22-9D4D-98B9A8B9D9E7}" type="slidenum">
              <a:rPr lang="en-GB" smtClean="0"/>
              <a:t>6</a:t>
            </a:fld>
            <a:endParaRPr lang="en-GB"/>
          </a:p>
        </p:txBody>
      </p:sp>
    </p:spTree>
    <p:extLst>
      <p:ext uri="{BB962C8B-B14F-4D97-AF65-F5344CB8AC3E}">
        <p14:creationId xmlns:p14="http://schemas.microsoft.com/office/powerpoint/2010/main" val="1842910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966B5-A846-4F22-9D4D-98B9A8B9D9E7}" type="slidenum">
              <a:rPr lang="en-GB" smtClean="0"/>
              <a:t>12</a:t>
            </a:fld>
            <a:endParaRPr lang="en-GB"/>
          </a:p>
        </p:txBody>
      </p:sp>
    </p:spTree>
    <p:extLst>
      <p:ext uri="{BB962C8B-B14F-4D97-AF65-F5344CB8AC3E}">
        <p14:creationId xmlns:p14="http://schemas.microsoft.com/office/powerpoint/2010/main" val="3840418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966B5-A846-4F22-9D4D-98B9A8B9D9E7}" type="slidenum">
              <a:rPr lang="en-GB" smtClean="0"/>
              <a:t>14</a:t>
            </a:fld>
            <a:endParaRPr lang="en-GB"/>
          </a:p>
        </p:txBody>
      </p:sp>
    </p:spTree>
    <p:extLst>
      <p:ext uri="{BB962C8B-B14F-4D97-AF65-F5344CB8AC3E}">
        <p14:creationId xmlns:p14="http://schemas.microsoft.com/office/powerpoint/2010/main" val="1982366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966B5-A846-4F22-9D4D-98B9A8B9D9E7}" type="slidenum">
              <a:rPr lang="en-GB" smtClean="0"/>
              <a:t>15</a:t>
            </a:fld>
            <a:endParaRPr lang="en-GB"/>
          </a:p>
        </p:txBody>
      </p:sp>
    </p:spTree>
    <p:extLst>
      <p:ext uri="{BB962C8B-B14F-4D97-AF65-F5344CB8AC3E}">
        <p14:creationId xmlns:p14="http://schemas.microsoft.com/office/powerpoint/2010/main" val="249424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966B5-A846-4F22-9D4D-98B9A8B9D9E7}" type="slidenum">
              <a:rPr lang="en-GB" smtClean="0"/>
              <a:t>16</a:t>
            </a:fld>
            <a:endParaRPr lang="en-GB"/>
          </a:p>
        </p:txBody>
      </p:sp>
    </p:spTree>
    <p:extLst>
      <p:ext uri="{BB962C8B-B14F-4D97-AF65-F5344CB8AC3E}">
        <p14:creationId xmlns:p14="http://schemas.microsoft.com/office/powerpoint/2010/main" val="1870396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966B5-A846-4F22-9D4D-98B9A8B9D9E7}" type="slidenum">
              <a:rPr lang="en-GB" smtClean="0"/>
              <a:t>17</a:t>
            </a:fld>
            <a:endParaRPr lang="en-GB"/>
          </a:p>
        </p:txBody>
      </p:sp>
    </p:spTree>
    <p:extLst>
      <p:ext uri="{BB962C8B-B14F-4D97-AF65-F5344CB8AC3E}">
        <p14:creationId xmlns:p14="http://schemas.microsoft.com/office/powerpoint/2010/main" val="354668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966B5-A846-4F22-9D4D-98B9A8B9D9E7}" type="slidenum">
              <a:rPr lang="en-GB" smtClean="0"/>
              <a:t>18</a:t>
            </a:fld>
            <a:endParaRPr lang="en-GB"/>
          </a:p>
        </p:txBody>
      </p:sp>
    </p:spTree>
    <p:extLst>
      <p:ext uri="{BB962C8B-B14F-4D97-AF65-F5344CB8AC3E}">
        <p14:creationId xmlns:p14="http://schemas.microsoft.com/office/powerpoint/2010/main" val="2760256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7.tiff"/><Relationship Id="rId4" Type="http://schemas.openxmlformats.org/officeDocument/2006/relationships/image" Target="../media/image6.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350">
              <a:solidFill>
                <a:srgbClr val="3D527F"/>
              </a:solidFill>
            </a:endParaRPr>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4842980"/>
            <a:ext cx="743238" cy="180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Placeholder 5"/>
          <p:cNvSpPr>
            <a:spLocks noGrp="1"/>
          </p:cNvSpPr>
          <p:nvPr>
            <p:ph type="body" sz="quarter" idx="13" hasCustomPrompt="1"/>
          </p:nvPr>
        </p:nvSpPr>
        <p:spPr>
          <a:xfrm>
            <a:off x="477839" y="165497"/>
            <a:ext cx="8181975" cy="686442"/>
          </a:xfrm>
          <a:prstGeom prst="rect">
            <a:avLst/>
          </a:prstGeom>
        </p:spPr>
        <p:txBody>
          <a:bodyPr vert="horz"/>
          <a:lstStyle>
            <a:lvl1pPr marL="0" indent="0">
              <a:buNone/>
              <a:defRPr sz="2700" b="1" baseline="0">
                <a:solidFill>
                  <a:schemeClr val="tx2"/>
                </a:solidFill>
              </a:defRPr>
            </a:lvl1pPr>
          </a:lstStyle>
          <a:p>
            <a:pPr lvl="0"/>
            <a:r>
              <a:rPr lang="en-US" dirty="0"/>
              <a:t>Title of slide</a:t>
            </a:r>
          </a:p>
        </p:txBody>
      </p:sp>
    </p:spTree>
    <p:extLst>
      <p:ext uri="{BB962C8B-B14F-4D97-AF65-F5344CB8AC3E}">
        <p14:creationId xmlns:p14="http://schemas.microsoft.com/office/powerpoint/2010/main" val="148714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71450"/>
            <a:ext cx="8153400" cy="74295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29F995F-46C0-456C-8DD8-773CB51994B8}" type="datetimeFigureOut">
              <a:rPr lang="en-US" smtClean="0"/>
              <a:pPr/>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724CE26-6B32-4686-B99C-16E2DF7B7799}" type="slidenum">
              <a:rPr lang="en-US" smtClean="0"/>
              <a:pPr/>
              <a:t>‹#›</a:t>
            </a:fld>
            <a:endParaRPr lang="en-US"/>
          </a:p>
        </p:txBody>
      </p:sp>
      <p:sp>
        <p:nvSpPr>
          <p:cNvPr id="8" name="Content Placeholder 7"/>
          <p:cNvSpPr>
            <a:spLocks noGrp="1"/>
          </p:cNvSpPr>
          <p:nvPr>
            <p:ph sz="quarter" idx="1"/>
          </p:nvPr>
        </p:nvSpPr>
        <p:spPr>
          <a:xfrm>
            <a:off x="612648" y="1200150"/>
            <a:ext cx="8153400" cy="33718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754100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chemeClr val="bg1">
                    <a:alpha val="50000"/>
                  </a:scheme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pic>
        <p:nvPicPr>
          <p:cNvPr id="5" name="Picture 4"/>
          <p:cNvPicPr>
            <a:picLocks noChangeAspect="1"/>
          </p:cNvPicPr>
          <p:nvPr userDrawn="1"/>
        </p:nvPicPr>
        <p:blipFill>
          <a:blip r:embed="rId3"/>
          <a:stretch>
            <a:fillRect/>
          </a:stretch>
        </p:blipFill>
        <p:spPr>
          <a:xfrm>
            <a:off x="4583338" y="0"/>
            <a:ext cx="4578960" cy="4388000"/>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01654"/>
            <a:ext cx="42227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17"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p:cNvPicPr>
            <a:picLocks noChangeAspect="1"/>
          </p:cNvPicPr>
          <p:nvPr userDrawn="1"/>
        </p:nvPicPr>
        <p:blipFill rotWithShape="1">
          <a:blip r:embed="rId4"/>
          <a:srcRect l="67120"/>
          <a:stretch/>
        </p:blipFill>
        <p:spPr>
          <a:xfrm rot="16200000">
            <a:off x="5827109" y="3788500"/>
            <a:ext cx="87692" cy="317500"/>
          </a:xfrm>
          <a:prstGeom prst="rect">
            <a:avLst/>
          </a:prstGeom>
        </p:spPr>
      </p:pic>
      <p:pic>
        <p:nvPicPr>
          <p:cNvPr id="4" name="Picture 3"/>
          <p:cNvPicPr>
            <a:picLocks noChangeAspect="1"/>
          </p:cNvPicPr>
          <p:nvPr userDrawn="1"/>
        </p:nvPicPr>
        <p:blipFill>
          <a:blip r:embed="rId5"/>
          <a:stretch>
            <a:fillRect/>
          </a:stretch>
        </p:blipFill>
        <p:spPr>
          <a:xfrm>
            <a:off x="5784850" y="3904991"/>
            <a:ext cx="86105" cy="86105"/>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094B700-5983-440C-9DE8-8E44B5EE5161}" type="datetimeFigureOut">
              <a:rPr lang="en-US" smtClean="0"/>
              <a:t>6/17/2022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1D0B0-719E-4AA9-9A7F-63331B3D1E19}" type="slidenum">
              <a:rPr lang="en-US" smtClean="0"/>
              <a:t>‹#›</a:t>
            </a:fld>
            <a:endParaRPr lang="en-US"/>
          </a:p>
        </p:txBody>
      </p:sp>
    </p:spTree>
    <p:extLst>
      <p:ext uri="{BB962C8B-B14F-4D97-AF65-F5344CB8AC3E}">
        <p14:creationId xmlns:p14="http://schemas.microsoft.com/office/powerpoint/2010/main" val="832914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115448" y="-70849"/>
            <a:ext cx="9382767" cy="1149545"/>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a:t>Click to edit Master title style</a:t>
            </a:r>
          </a:p>
        </p:txBody>
      </p:sp>
    </p:spTree>
    <p:extLst>
      <p:ext uri="{BB962C8B-B14F-4D97-AF65-F5344CB8AC3E}">
        <p14:creationId xmlns:p14="http://schemas.microsoft.com/office/powerpoint/2010/main" val="338673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15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490880"/>
            <a:ext cx="5486400" cy="392415"/>
          </a:xfrm>
          <a:ln>
            <a:noFill/>
          </a:ln>
        </p:spPr>
        <p:txBody>
          <a:bodyPr lIns="91440" tIns="91440" rIns="91440" bIns="91440" anchor="t" anchorCtr="0"/>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1792288" y="35001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391593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177946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301631"/>
            <a:ext cx="8253984" cy="427482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7" y="857447"/>
            <a:ext cx="8204528" cy="3687929"/>
          </a:xfrm>
        </p:spPr>
        <p:txBody>
          <a:bodyPr/>
          <a:lstStyle/>
          <a:p>
            <a:endParaRPr lang="en-US" dirty="0"/>
          </a:p>
        </p:txBody>
      </p:sp>
      <p:sp>
        <p:nvSpPr>
          <p:cNvPr id="6" name="Text Placeholder 5"/>
          <p:cNvSpPr>
            <a:spLocks noGrp="1"/>
          </p:cNvSpPr>
          <p:nvPr>
            <p:ph type="body" sz="quarter" idx="11" hasCustomPrompt="1"/>
          </p:nvPr>
        </p:nvSpPr>
        <p:spPr>
          <a:xfrm>
            <a:off x="2188266" y="602321"/>
            <a:ext cx="5568951" cy="105965"/>
          </a:xfrm>
        </p:spPr>
        <p:txBody>
          <a:bodyPr lIns="0" tIns="0" rIns="0" bIns="0"/>
          <a:lstStyle>
            <a:lvl1pPr marL="0" indent="0">
              <a:buNone/>
              <a:defRPr sz="600">
                <a:solidFill>
                  <a:schemeClr val="tx1"/>
                </a:solidFill>
              </a:defRPr>
            </a:lvl1pPr>
          </a:lstStyle>
          <a:p>
            <a:pPr lvl="0"/>
            <a:r>
              <a:rPr lang="en-US" dirty="0"/>
              <a:t>Click here to type URL</a:t>
            </a:r>
          </a:p>
        </p:txBody>
      </p:sp>
      <p:sp>
        <p:nvSpPr>
          <p:cNvPr id="7" name="Text Placeholder 5"/>
          <p:cNvSpPr>
            <a:spLocks noGrp="1"/>
          </p:cNvSpPr>
          <p:nvPr>
            <p:ph type="body" sz="quarter" idx="12" hasCustomPrompt="1"/>
          </p:nvPr>
        </p:nvSpPr>
        <p:spPr>
          <a:xfrm>
            <a:off x="473727" y="356823"/>
            <a:ext cx="8204528" cy="147117"/>
          </a:xfrm>
        </p:spPr>
        <p:txBody>
          <a:bodyPr lIns="0" tIns="0" rIns="0" bIns="0"/>
          <a:lstStyle>
            <a:lvl1pPr marL="0" indent="0" algn="ctr">
              <a:buNone/>
              <a:defRPr sz="600">
                <a:solidFill>
                  <a:srgbClr val="455560"/>
                </a:solidFill>
              </a:defRPr>
            </a:lvl1pPr>
          </a:lstStyle>
          <a:p>
            <a:pPr lvl="0"/>
            <a:r>
              <a:rPr lang="en-US" dirty="0"/>
              <a:t>Click here to type Title</a:t>
            </a:r>
          </a:p>
        </p:txBody>
      </p:sp>
    </p:spTree>
    <p:extLst>
      <p:ext uri="{BB962C8B-B14F-4D97-AF65-F5344CB8AC3E}">
        <p14:creationId xmlns:p14="http://schemas.microsoft.com/office/powerpoint/2010/main" val="278957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72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ection Title: Green">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4760595"/>
            <a:ext cx="1668732" cy="228871"/>
          </a:xfrm>
          <a:prstGeom prst="rect">
            <a:avLst/>
          </a:prstGeom>
        </p:spPr>
      </p:pic>
      <p:sp>
        <p:nvSpPr>
          <p:cNvPr id="8" name="Title 1"/>
          <p:cNvSpPr>
            <a:spLocks noGrp="1"/>
          </p:cNvSpPr>
          <p:nvPr>
            <p:ph type="title" hasCustomPrompt="1"/>
          </p:nvPr>
        </p:nvSpPr>
        <p:spPr>
          <a:xfrm>
            <a:off x="722313" y="1988420"/>
            <a:ext cx="7772400" cy="683264"/>
          </a:xfrm>
          <a:prstGeom prst="rect">
            <a:avLst/>
          </a:prstGeom>
          <a:ln>
            <a:noFill/>
          </a:ln>
        </p:spPr>
        <p:txBody>
          <a:bodyPr lIns="91440" tIns="91440" rIns="91440" bIns="91440" anchor="ctr" anchorCtr="0">
            <a:spAutoFit/>
          </a:bodyPr>
          <a:lstStyle>
            <a:lvl1pPr algn="l">
              <a:defRPr sz="3600" b="1" cap="none">
                <a:solidFill>
                  <a:schemeClr val="bg1"/>
                </a:solidFill>
              </a:defRPr>
            </a:lvl1pPr>
          </a:lstStyle>
          <a:p>
            <a:r>
              <a:rPr lang="en-US" dirty="0"/>
              <a:t>Section title goes here</a:t>
            </a:r>
          </a:p>
        </p:txBody>
      </p:sp>
    </p:spTree>
    <p:extLst>
      <p:ext uri="{BB962C8B-B14F-4D97-AF65-F5344CB8AC3E}">
        <p14:creationId xmlns:p14="http://schemas.microsoft.com/office/powerpoint/2010/main" val="201059533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28750"/>
            <a:ext cx="8229600" cy="3165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15447" y="-70847"/>
            <a:ext cx="5935407" cy="1149545"/>
          </a:xfrm>
        </p:spPr>
        <p:txBody>
          <a:bodyPr wrap="none"/>
          <a:lstStyle>
            <a:lvl1pPr algn="l">
              <a:defRPr>
                <a:solidFill>
                  <a:schemeClr val="bg1"/>
                </a:solidFill>
              </a:defRPr>
            </a:lvl1pPr>
          </a:lstStyle>
          <a:p>
            <a:r>
              <a:rPr lang="en-US"/>
              <a:t>Click to edit Master title style</a:t>
            </a:r>
            <a:endParaRPr lang="en-US" dirty="0"/>
          </a:p>
        </p:txBody>
      </p:sp>
      <p:sp>
        <p:nvSpPr>
          <p:cNvPr id="7" name="Date Placeholder 3"/>
          <p:cNvSpPr>
            <a:spLocks noGrp="1"/>
          </p:cNvSpPr>
          <p:nvPr>
            <p:ph type="dt" sz="half" idx="10"/>
          </p:nvPr>
        </p:nvSpPr>
        <p:spPr>
          <a:xfrm>
            <a:off x="6654804" y="4800600"/>
            <a:ext cx="1268413" cy="220266"/>
          </a:xfrm>
          <a:prstGeom prst="rect">
            <a:avLst/>
          </a:prstGeom>
        </p:spPr>
        <p:txBody>
          <a:bodyPr/>
          <a:lstStyle>
            <a:lvl1pPr>
              <a:defRPr/>
            </a:lvl1pPr>
          </a:lstStyle>
          <a:p>
            <a:pPr defTabSz="342900"/>
            <a:fld id="{0930A217-F38E-4A61-ADED-FC092317E813}" type="datetime1">
              <a:rPr lang="en-US" sz="1350" smtClean="0">
                <a:solidFill>
                  <a:prstClr val="black"/>
                </a:solidFill>
              </a:rPr>
              <a:pPr defTabSz="342900"/>
              <a:t>6/17/2022</a:t>
            </a:fld>
            <a:endParaRPr lang="en-US" sz="1350" dirty="0">
              <a:solidFill>
                <a:prstClr val="black"/>
              </a:solidFill>
            </a:endParaRPr>
          </a:p>
        </p:txBody>
      </p:sp>
      <p:sp>
        <p:nvSpPr>
          <p:cNvPr id="8" name="Footer Placeholder 4"/>
          <p:cNvSpPr>
            <a:spLocks noGrp="1"/>
          </p:cNvSpPr>
          <p:nvPr>
            <p:ph type="ftr" sz="quarter" idx="11"/>
          </p:nvPr>
        </p:nvSpPr>
        <p:spPr>
          <a:xfrm>
            <a:off x="4038601" y="4800600"/>
            <a:ext cx="2465388" cy="220266"/>
          </a:xfrm>
          <a:prstGeom prst="rect">
            <a:avLst/>
          </a:prstGeom>
        </p:spPr>
        <p:txBody>
          <a:bodyPr/>
          <a:lstStyle>
            <a:lvl1pPr>
              <a:defRPr/>
            </a:lvl1pPr>
          </a:lstStyle>
          <a:p>
            <a:pPr defTabSz="342900"/>
            <a:endParaRPr lang="en-US" sz="1350" dirty="0">
              <a:solidFill>
                <a:prstClr val="black"/>
              </a:solidFill>
            </a:endParaRPr>
          </a:p>
        </p:txBody>
      </p:sp>
      <p:sp>
        <p:nvSpPr>
          <p:cNvPr id="9" name="Slide Number Placeholder 5"/>
          <p:cNvSpPr>
            <a:spLocks noGrp="1"/>
          </p:cNvSpPr>
          <p:nvPr>
            <p:ph type="sldNum" sz="quarter" idx="12"/>
          </p:nvPr>
        </p:nvSpPr>
        <p:spPr>
          <a:xfrm>
            <a:off x="8115301" y="4800600"/>
            <a:ext cx="571500" cy="220266"/>
          </a:xfrm>
          <a:prstGeom prst="rect">
            <a:avLst/>
          </a:prstGeom>
        </p:spPr>
        <p:txBody>
          <a:bodyPr/>
          <a:lstStyle>
            <a:lvl1pPr>
              <a:defRPr/>
            </a:lvl1pPr>
          </a:lstStyle>
          <a:p>
            <a:pPr defTabSz="342900"/>
            <a:fld id="{C49BF8B6-34DF-45B9-9B60-6B77DB97E3D0}" type="slidenum">
              <a:rPr lang="en-US" sz="1350" smtClean="0">
                <a:solidFill>
                  <a:prstClr val="black"/>
                </a:solidFill>
              </a:rPr>
              <a:pPr defTabSz="342900"/>
              <a:t>‹#›</a:t>
            </a:fld>
            <a:endParaRPr lang="en-US" sz="1350" dirty="0">
              <a:solidFill>
                <a:prstClr val="black"/>
              </a:solidFill>
            </a:endParaRPr>
          </a:p>
        </p:txBody>
      </p:sp>
    </p:spTree>
    <p:extLst>
      <p:ext uri="{BB962C8B-B14F-4D97-AF65-F5344CB8AC3E}">
        <p14:creationId xmlns:p14="http://schemas.microsoft.com/office/powerpoint/2010/main" val="219610819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esentation Title">
    <p:spTree>
      <p:nvGrpSpPr>
        <p:cNvPr id="1" name=""/>
        <p:cNvGrpSpPr/>
        <p:nvPr/>
      </p:nvGrpSpPr>
      <p:grpSpPr>
        <a:xfrm>
          <a:off x="0" y="0"/>
          <a:ext cx="0" cy="0"/>
          <a:chOff x="0" y="0"/>
          <a:chExt cx="0" cy="0"/>
        </a:xfrm>
      </p:grpSpPr>
      <p:pic>
        <p:nvPicPr>
          <p:cNvPr id="28" name="Picture 27" descr="blue-share-background_v4.ps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96325" y="4362547"/>
            <a:ext cx="2789108" cy="382535"/>
          </a:xfrm>
          <a:prstGeom prst="rect">
            <a:avLst/>
          </a:prstGeom>
        </p:spPr>
      </p:pic>
      <p:sp>
        <p:nvSpPr>
          <p:cNvPr id="19" name="Text Placeholder 2"/>
          <p:cNvSpPr>
            <a:spLocks noGrp="1"/>
          </p:cNvSpPr>
          <p:nvPr>
            <p:ph type="body" sz="quarter" idx="10" hasCustomPrompt="1"/>
          </p:nvPr>
        </p:nvSpPr>
        <p:spPr>
          <a:xfrm>
            <a:off x="2900368" y="395050"/>
            <a:ext cx="5989637" cy="299768"/>
          </a:xfrm>
          <a:prstGeom prst="rect">
            <a:avLst/>
          </a:prstGeom>
        </p:spPr>
        <p:txBody>
          <a:bodyPr vert="horz"/>
          <a:lstStyle>
            <a:lvl1pPr marL="0" indent="0">
              <a:buNone/>
              <a:defRPr sz="1200">
                <a:solidFill>
                  <a:srgbClr val="455560"/>
                </a:solidFill>
              </a:defRPr>
            </a:lvl1pPr>
          </a:lstStyle>
          <a:p>
            <a:r>
              <a:rPr lang="en-US" dirty="0">
                <a:solidFill>
                  <a:srgbClr val="455560"/>
                </a:solidFill>
              </a:rPr>
              <a:t>2014 ALA MIDWINTER  /  JANUARY 24, 2014</a:t>
            </a:r>
          </a:p>
        </p:txBody>
      </p:sp>
      <p:sp>
        <p:nvSpPr>
          <p:cNvPr id="25" name="Text Placeholder 23"/>
          <p:cNvSpPr>
            <a:spLocks noGrp="1"/>
          </p:cNvSpPr>
          <p:nvPr>
            <p:ph type="body" sz="quarter" idx="12" hasCustomPrompt="1"/>
          </p:nvPr>
        </p:nvSpPr>
        <p:spPr>
          <a:xfrm>
            <a:off x="2900368" y="3026483"/>
            <a:ext cx="5989637" cy="263466"/>
          </a:xfrm>
          <a:prstGeom prst="rect">
            <a:avLst/>
          </a:prstGeom>
        </p:spPr>
        <p:txBody>
          <a:bodyPr vert="horz"/>
          <a:lstStyle>
            <a:lvl1pPr marL="0" indent="0">
              <a:buNone/>
              <a:defRPr sz="1500"/>
            </a:lvl1pPr>
          </a:lstStyle>
          <a:p>
            <a:pPr lvl="0"/>
            <a:r>
              <a:rPr lang="en-US" dirty="0"/>
              <a:t>Presenter name</a:t>
            </a:r>
          </a:p>
        </p:txBody>
      </p:sp>
      <p:sp>
        <p:nvSpPr>
          <p:cNvPr id="3" name="Text Placeholder 2"/>
          <p:cNvSpPr>
            <a:spLocks noGrp="1"/>
          </p:cNvSpPr>
          <p:nvPr>
            <p:ph type="body" sz="quarter" idx="14" hasCustomPrompt="1"/>
          </p:nvPr>
        </p:nvSpPr>
        <p:spPr>
          <a:xfrm>
            <a:off x="2900368" y="695325"/>
            <a:ext cx="5989637" cy="2331244"/>
          </a:xfrm>
          <a:prstGeom prst="rect">
            <a:avLst/>
          </a:prstGeom>
        </p:spPr>
        <p:txBody>
          <a:bodyPr vert="horz" anchor="ctr" anchorCtr="0"/>
          <a:lstStyle>
            <a:lvl1pPr marL="0" indent="0">
              <a:lnSpc>
                <a:spcPct val="80000"/>
              </a:lnSpc>
              <a:buNone/>
              <a:defRPr sz="4950" spc="-113">
                <a:solidFill>
                  <a:schemeClr val="accent1"/>
                </a:solidFill>
              </a:defRPr>
            </a:lvl1pPr>
            <a:lvl2pPr marL="342900" indent="0">
              <a:buNone/>
              <a:defRPr sz="3300">
                <a:solidFill>
                  <a:schemeClr val="accent1"/>
                </a:solidFill>
              </a:defRPr>
            </a:lvl2pPr>
            <a:lvl3pPr marL="685800" indent="0">
              <a:buNone/>
              <a:defRPr sz="3300">
                <a:solidFill>
                  <a:schemeClr val="accent1"/>
                </a:solidFill>
              </a:defRPr>
            </a:lvl3pPr>
            <a:lvl4pPr marL="1028700" indent="0">
              <a:buNone/>
              <a:defRPr sz="3300">
                <a:solidFill>
                  <a:schemeClr val="accent1"/>
                </a:solidFill>
              </a:defRPr>
            </a:lvl4pPr>
            <a:lvl5pPr marL="1371600" indent="0">
              <a:buNone/>
              <a:defRPr sz="3300">
                <a:solidFill>
                  <a:schemeClr val="accent1"/>
                </a:solidFill>
              </a:defRPr>
            </a:lvl5pPr>
          </a:lstStyle>
          <a:p>
            <a:pPr lvl="0"/>
            <a:r>
              <a:rPr lang="en-US" dirty="0"/>
              <a:t>This is the presentation title</a:t>
            </a:r>
          </a:p>
        </p:txBody>
      </p:sp>
      <p:sp>
        <p:nvSpPr>
          <p:cNvPr id="5" name="Text Placeholder 4"/>
          <p:cNvSpPr>
            <a:spLocks noGrp="1"/>
          </p:cNvSpPr>
          <p:nvPr>
            <p:ph type="body" sz="quarter" idx="15" hasCustomPrompt="1"/>
          </p:nvPr>
        </p:nvSpPr>
        <p:spPr>
          <a:xfrm>
            <a:off x="2900368" y="3289697"/>
            <a:ext cx="5989637" cy="457200"/>
          </a:xfrm>
          <a:prstGeom prst="rect">
            <a:avLst/>
          </a:prstGeom>
        </p:spPr>
        <p:txBody>
          <a:bodyPr vert="horz"/>
          <a:lstStyle>
            <a:lvl1pPr marL="0" indent="0">
              <a:buNone/>
              <a:defRPr sz="1050">
                <a:solidFill>
                  <a:srgbClr val="455560"/>
                </a:solidFill>
              </a:defRPr>
            </a:lvl1pPr>
            <a:lvl2pPr marL="342900" indent="0">
              <a:buNone/>
              <a:defRPr sz="1050">
                <a:solidFill>
                  <a:srgbClr val="455560"/>
                </a:solidFill>
              </a:defRPr>
            </a:lvl2pPr>
            <a:lvl3pPr marL="685800" indent="0">
              <a:buNone/>
              <a:defRPr sz="1050">
                <a:solidFill>
                  <a:srgbClr val="455560"/>
                </a:solidFill>
              </a:defRPr>
            </a:lvl3pPr>
            <a:lvl4pPr marL="1028700" indent="0">
              <a:buNone/>
              <a:defRPr sz="1050">
                <a:solidFill>
                  <a:srgbClr val="455560"/>
                </a:solidFill>
              </a:defRPr>
            </a:lvl4pPr>
            <a:lvl5pPr marL="1371600" indent="0">
              <a:buNone/>
              <a:defRPr sz="1050">
                <a:solidFill>
                  <a:srgbClr val="455560"/>
                </a:solidFill>
              </a:defRPr>
            </a:lvl5pPr>
          </a:lstStyle>
          <a:p>
            <a:pPr lvl="0"/>
            <a:r>
              <a:rPr lang="en-US" dirty="0"/>
              <a:t>Presenter title</a:t>
            </a:r>
          </a:p>
        </p:txBody>
      </p:sp>
    </p:spTree>
    <p:extLst>
      <p:ext uri="{BB962C8B-B14F-4D97-AF65-F5344CB8AC3E}">
        <p14:creationId xmlns:p14="http://schemas.microsoft.com/office/powerpoint/2010/main" val="327564656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200151"/>
            <a:ext cx="8229600" cy="3274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394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4954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342900"/>
            <a:fld id="{43FBEEB5-CEF5-BA4F-8857-F7E23FDA73A0}" type="datetimeFigureOut">
              <a:rPr lang="en-US" sz="1350" smtClean="0">
                <a:solidFill>
                  <a:prstClr val="black"/>
                </a:solidFill>
              </a:rPr>
              <a:pPr defTabSz="342900"/>
              <a:t>6/17/2022</a:t>
            </a:fld>
            <a:endParaRPr lang="en-US" sz="1350" dirty="0">
              <a:solidFill>
                <a:prstClr val="black"/>
              </a:solidFil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342900"/>
            <a:endParaRPr lang="en-US" sz="1350" dirty="0">
              <a:solidFill>
                <a:prstClr val="black"/>
              </a:solidFil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defTabSz="342900"/>
            <a:fld id="{2F91AF96-E4DE-6E4A-826E-9E2EFF86169A}" type="slidenum">
              <a:rPr lang="en-US" sz="1350" smtClean="0">
                <a:solidFill>
                  <a:prstClr val="black"/>
                </a:solidFill>
              </a:rPr>
              <a:pPr defTabSz="342900"/>
              <a:t>‹#›</a:t>
            </a:fld>
            <a:endParaRPr lang="en-US" sz="1350" dirty="0">
              <a:solidFill>
                <a:prstClr val="black"/>
              </a:solidFill>
            </a:endParaRPr>
          </a:p>
        </p:txBody>
      </p:sp>
    </p:spTree>
    <p:extLst>
      <p:ext uri="{BB962C8B-B14F-4D97-AF65-F5344CB8AC3E}">
        <p14:creationId xmlns:p14="http://schemas.microsoft.com/office/powerpoint/2010/main" val="480640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ub-Section Title: Green">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419A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4760593"/>
            <a:ext cx="1668732" cy="228871"/>
          </a:xfrm>
          <a:prstGeom prst="rect">
            <a:avLst/>
          </a:prstGeom>
        </p:spPr>
      </p:pic>
      <p:sp>
        <p:nvSpPr>
          <p:cNvPr id="8" name="Title 1"/>
          <p:cNvSpPr>
            <a:spLocks noGrp="1"/>
          </p:cNvSpPr>
          <p:nvPr>
            <p:ph type="title" hasCustomPrompt="1"/>
          </p:nvPr>
        </p:nvSpPr>
        <p:spPr>
          <a:xfrm>
            <a:off x="722313" y="2167408"/>
            <a:ext cx="7772400" cy="600164"/>
          </a:xfrm>
          <a:prstGeom prst="rect">
            <a:avLst/>
          </a:prstGeom>
          <a:ln>
            <a:noFill/>
          </a:ln>
        </p:spPr>
        <p:txBody>
          <a:bodyPr lIns="91440" tIns="91440" rIns="91440" bIns="91440" anchor="t" anchorCtr="0">
            <a:spAutoFit/>
          </a:bodyPr>
          <a:lstStyle>
            <a:lvl1pPr algn="l">
              <a:defRPr sz="3000" b="1" cap="all">
                <a:solidFill>
                  <a:schemeClr val="bg1"/>
                </a:solidFill>
              </a:defRPr>
            </a:lvl1pPr>
          </a:lstStyle>
          <a:p>
            <a:r>
              <a:rPr lang="en-US" dirty="0"/>
              <a:t>Sub-section title goes here</a:t>
            </a:r>
          </a:p>
        </p:txBody>
      </p:sp>
      <p:sp>
        <p:nvSpPr>
          <p:cNvPr id="9" name="Text Placeholder 2"/>
          <p:cNvSpPr>
            <a:spLocks noGrp="1"/>
          </p:cNvSpPr>
          <p:nvPr>
            <p:ph type="body" idx="1" hasCustomPrompt="1"/>
          </p:nvPr>
        </p:nvSpPr>
        <p:spPr>
          <a:xfrm>
            <a:off x="722313" y="1031479"/>
            <a:ext cx="7772400" cy="1125140"/>
          </a:xfrm>
          <a:prstGeom prst="rect">
            <a:avLst/>
          </a:prstGeom>
        </p:spPr>
        <p:txBody>
          <a:bodyPr anchor="b"/>
          <a:lstStyle>
            <a:lvl1pPr marL="0" indent="0">
              <a:buNone/>
              <a:defRPr sz="1500">
                <a:solidFill>
                  <a:schemeClr val="accent3">
                    <a:lumMod val="20000"/>
                    <a:lumOff val="8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Section title goes here</a:t>
            </a:r>
          </a:p>
        </p:txBody>
      </p:sp>
    </p:spTree>
    <p:extLst>
      <p:ext uri="{BB962C8B-B14F-4D97-AF65-F5344CB8AC3E}">
        <p14:creationId xmlns:p14="http://schemas.microsoft.com/office/powerpoint/2010/main" val="2716384718"/>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1" y="4767264"/>
            <a:ext cx="2057400" cy="273844"/>
          </a:xfrm>
          <a:prstGeom prst="rect">
            <a:avLst/>
          </a:prstGeom>
        </p:spPr>
        <p:txBody>
          <a:bodyPr/>
          <a:lstStyle/>
          <a:p>
            <a:pPr defTabSz="342900"/>
            <a:fld id="{AE3C1F8B-156E-437A-8A54-40BE43A6F724}" type="datetimeFigureOut">
              <a:rPr lang="en-US" sz="1350" smtClean="0">
                <a:solidFill>
                  <a:prstClr val="black"/>
                </a:solidFill>
              </a:rPr>
              <a:pPr defTabSz="342900"/>
              <a:t>6/17/2022</a:t>
            </a:fld>
            <a:endParaRPr lang="en-US" sz="1350">
              <a:solidFill>
                <a:prstClr val="black"/>
              </a:solidFill>
            </a:endParaRPr>
          </a:p>
        </p:txBody>
      </p:sp>
      <p:sp>
        <p:nvSpPr>
          <p:cNvPr id="5" name="Footer Placeholder 4"/>
          <p:cNvSpPr>
            <a:spLocks noGrp="1"/>
          </p:cNvSpPr>
          <p:nvPr>
            <p:ph type="ftr" sz="quarter" idx="11"/>
          </p:nvPr>
        </p:nvSpPr>
        <p:spPr>
          <a:xfrm>
            <a:off x="3028951" y="4767264"/>
            <a:ext cx="3086100" cy="273844"/>
          </a:xfrm>
          <a:prstGeom prst="rect">
            <a:avLst/>
          </a:prstGeom>
        </p:spPr>
        <p:txBody>
          <a:bodyPr/>
          <a:lstStyle/>
          <a:p>
            <a:pPr defTabSz="342900"/>
            <a:endParaRPr lang="en-US" sz="1350">
              <a:solidFill>
                <a:prstClr val="black"/>
              </a:solidFill>
            </a:endParaRPr>
          </a:p>
        </p:txBody>
      </p:sp>
      <p:sp>
        <p:nvSpPr>
          <p:cNvPr id="6" name="Slide Number Placeholder 5"/>
          <p:cNvSpPr>
            <a:spLocks noGrp="1"/>
          </p:cNvSpPr>
          <p:nvPr>
            <p:ph type="sldNum" sz="quarter" idx="12"/>
          </p:nvPr>
        </p:nvSpPr>
        <p:spPr>
          <a:xfrm>
            <a:off x="6457951" y="4767264"/>
            <a:ext cx="2057400" cy="273844"/>
          </a:xfrm>
          <a:prstGeom prst="rect">
            <a:avLst/>
          </a:prstGeom>
        </p:spPr>
        <p:txBody>
          <a:bodyPr/>
          <a:lstStyle/>
          <a:p>
            <a:pPr defTabSz="342900"/>
            <a:fld id="{2B40559C-8551-4E73-A413-6DE3E45C275B}" type="slidenum">
              <a:rPr lang="en-US" sz="1350" smtClean="0">
                <a:solidFill>
                  <a:prstClr val="black"/>
                </a:solidFill>
              </a:rPr>
              <a:pPr defTabSz="342900"/>
              <a:t>‹#›</a:t>
            </a:fld>
            <a:endParaRPr lang="en-US" sz="1350">
              <a:solidFill>
                <a:prstClr val="black"/>
              </a:solidFill>
            </a:endParaRPr>
          </a:p>
        </p:txBody>
      </p:sp>
    </p:spTree>
    <p:extLst>
      <p:ext uri="{BB962C8B-B14F-4D97-AF65-F5344CB8AC3E}">
        <p14:creationId xmlns:p14="http://schemas.microsoft.com/office/powerpoint/2010/main" val="2417210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4" name="Text Placeholder 3"/>
          <p:cNvSpPr>
            <a:spLocks noGrp="1"/>
          </p:cNvSpPr>
          <p:nvPr>
            <p:ph type="body" sz="quarter" idx="12" hasCustomPrompt="1"/>
          </p:nvPr>
        </p:nvSpPr>
        <p:spPr>
          <a:xfrm>
            <a:off x="340786" y="1029747"/>
            <a:ext cx="8439148" cy="3356378"/>
          </a:xfrm>
          <a:prstGeom prst="rect">
            <a:avLst/>
          </a:prstGeom>
        </p:spPr>
        <p:txBody>
          <a:bodyPr vert="horz"/>
          <a:lstStyle>
            <a:lvl1pPr marL="342900" indent="-342900">
              <a:buFont typeface="Arial"/>
              <a:buChar char="•"/>
              <a:defRPr sz="2400" baseline="0"/>
            </a:lvl1pPr>
          </a:lstStyle>
          <a:p>
            <a:pPr lvl="0"/>
            <a:r>
              <a:rPr lang="en-US" dirty="0"/>
              <a:t>Click to add copy</a:t>
            </a: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9.emf"/><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9" r:id="rId12"/>
    <p:sldLayoutId id="214748369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 id="2147483659" r:id="rId11"/>
    <p:sldLayoutId id="2147483695"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alphaModFix/>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userDrawn="1"/>
        </p:nvSpPr>
        <p:spPr>
          <a:xfrm>
            <a:off x="0" y="0"/>
            <a:ext cx="9144000" cy="5143500"/>
          </a:xfrm>
          <a:prstGeom prst="rect">
            <a:avLst/>
          </a:prstGeom>
          <a:solidFill>
            <a:schemeClr val="bg1">
              <a:alpha val="5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10"/>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47939" y="4782103"/>
            <a:ext cx="1450119" cy="198888"/>
          </a:xfrm>
          <a:prstGeom prst="rect">
            <a:avLst/>
          </a:prstGeom>
        </p:spPr>
      </p:pic>
      <p:sp>
        <p:nvSpPr>
          <p:cNvPr id="2" name="Title Placeholder 1"/>
          <p:cNvSpPr>
            <a:spLocks noGrp="1"/>
          </p:cNvSpPr>
          <p:nvPr>
            <p:ph type="title"/>
          </p:nvPr>
        </p:nvSpPr>
        <p:spPr>
          <a:xfrm>
            <a:off x="-115448" y="-70849"/>
            <a:ext cx="9382767" cy="1149545"/>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145450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342900" rtl="0" eaLnBrk="1" latinLnBrk="0" hangingPunct="1">
        <a:lnSpc>
          <a:spcPct val="90000"/>
        </a:lnSpc>
        <a:spcBef>
          <a:spcPct val="0"/>
        </a:spcBef>
        <a:buNone/>
        <a:defRPr sz="3300" b="0" i="0" kern="1200">
          <a:solidFill>
            <a:schemeClr val="accent1"/>
          </a:solidFill>
          <a:latin typeface="Calibri"/>
          <a:ea typeface="+mj-ea"/>
          <a:cs typeface="Calibri"/>
        </a:defRPr>
      </a:lvl1pPr>
    </p:titleStyle>
    <p:bodyStyle>
      <a:lvl1pPr marL="257175" indent="-257175" algn="l" defTabSz="342900" rtl="0" eaLnBrk="1" latinLnBrk="0" hangingPunct="1">
        <a:spcBef>
          <a:spcPct val="20000"/>
        </a:spcBef>
        <a:buFont typeface="Arial"/>
        <a:buChar char="•"/>
        <a:defRPr sz="2400" b="0" i="0" kern="1200">
          <a:solidFill>
            <a:schemeClr val="tx1"/>
          </a:solidFill>
          <a:latin typeface="Calibri"/>
          <a:ea typeface="+mn-ea"/>
          <a:cs typeface="Calibri"/>
        </a:defRPr>
      </a:lvl1pPr>
      <a:lvl2pPr marL="557213" indent="-214313" algn="l" defTabSz="342900" rtl="0" eaLnBrk="1" latinLnBrk="0" hangingPunct="1">
        <a:spcBef>
          <a:spcPct val="20000"/>
        </a:spcBef>
        <a:buFont typeface="Arial"/>
        <a:buChar char="–"/>
        <a:defRPr sz="2100" b="0" i="0" kern="1200">
          <a:solidFill>
            <a:schemeClr val="tx1"/>
          </a:solidFill>
          <a:latin typeface="Calibri"/>
          <a:ea typeface="+mn-ea"/>
          <a:cs typeface="Calibri"/>
        </a:defRPr>
      </a:lvl2pPr>
      <a:lvl3pPr marL="857250" indent="-171450" algn="l" defTabSz="342900" rtl="0" eaLnBrk="1" latinLnBrk="0" hangingPunct="1">
        <a:spcBef>
          <a:spcPct val="20000"/>
        </a:spcBef>
        <a:buFont typeface="Arial"/>
        <a:buChar char="•"/>
        <a:defRPr sz="1800" b="0" i="0" kern="1200">
          <a:solidFill>
            <a:schemeClr val="tx1"/>
          </a:solidFill>
          <a:latin typeface="Calibri"/>
          <a:ea typeface="+mn-ea"/>
          <a:cs typeface="Calibri"/>
        </a:defRPr>
      </a:lvl3pPr>
      <a:lvl4pPr marL="1200150" indent="-171450" algn="l" defTabSz="342900" rtl="0" eaLnBrk="1" latinLnBrk="0" hangingPunct="1">
        <a:spcBef>
          <a:spcPct val="20000"/>
        </a:spcBef>
        <a:buFont typeface="Arial"/>
        <a:buChar char="–"/>
        <a:defRPr sz="1500" b="0" i="0" kern="1200">
          <a:solidFill>
            <a:schemeClr val="tx1"/>
          </a:solidFill>
          <a:latin typeface="Calibri"/>
          <a:ea typeface="+mn-ea"/>
          <a:cs typeface="Calibri"/>
        </a:defRPr>
      </a:lvl4pPr>
      <a:lvl5pPr marL="1543050" indent="-171450" algn="l" defTabSz="342900" rtl="0" eaLnBrk="1" latinLnBrk="0" hangingPunct="1">
        <a:spcBef>
          <a:spcPct val="20000"/>
        </a:spcBef>
        <a:buFont typeface="Arial"/>
        <a:buChar char="»"/>
        <a:defRPr sz="1500" b="0" i="0" kern="1200">
          <a:solidFill>
            <a:schemeClr val="tx1"/>
          </a:solidFill>
          <a:latin typeface="Calibri"/>
          <a:ea typeface="+mn-ea"/>
          <a:cs typeface="Calibri"/>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0.xml"/><Relationship Id="rId16"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Layout" Target="../diagrams/layout2.xml"/><Relationship Id="rId7" Type="http://schemas.openxmlformats.org/officeDocument/2006/relationships/image" Target="../media/image58.jpe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www.researchgate.net/publication/340692804_Research_on_the_Evolution_and" TargetMode="External"/><Relationship Id="rId2" Type="http://schemas.openxmlformats.org/officeDocument/2006/relationships/hyperlink" Target="https://www.researchgate.net/publication/260392089_How_to_evaluate_the_quality_of_digital_learning_resources" TargetMode="External"/><Relationship Id="rId1" Type="http://schemas.openxmlformats.org/officeDocument/2006/relationships/slideLayout" Target="../slideLayouts/slideLayout25.xml"/><Relationship Id="rId4" Type="http://schemas.openxmlformats.org/officeDocument/2006/relationships/hyperlink" Target="https://blogs.worldbank.org/vi/eastasiapacific/chuyen-doi-so-tai-viet-nam-khong-ky-nang-khong-thanh-co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endParaRPr lang="en-US"/>
          </a:p>
        </p:txBody>
      </p:sp>
      <p:sp>
        <p:nvSpPr>
          <p:cNvPr id="6" name="AutoShape 2" descr="Đại học Nguyễn Tất Thành khánh thành tòa nhà N1 Trung tâm phát triển Công  nghệ cao - Tin Tức - Thông Tin Tuyển S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Đại học Nguyễn Tất Thành khánh thành tòa nhà N1 Trung tâm phát triển Công  nghệ cao - Tin Tức - Thông Tin Tuyển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63"/>
            <a:ext cx="9525000" cy="534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82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375585"/>
            <a:ext cx="7952673" cy="1017905"/>
          </a:xfrm>
        </p:spPr>
        <p:txBody>
          <a:bodyPr/>
          <a:lstStyle/>
          <a:p>
            <a:pPr algn="ctr"/>
            <a:r>
              <a:rPr lang="en-US" sz="2800" dirty="0" err="1">
                <a:cs typeface="Times New Roman" panose="02020603050405020304" pitchFamily="18" charset="0"/>
              </a:rPr>
              <a:t>Khái</a:t>
            </a:r>
            <a:r>
              <a:rPr lang="en-US" sz="2800" dirty="0">
                <a:cs typeface="Times New Roman" panose="02020603050405020304" pitchFamily="18" charset="0"/>
              </a:rPr>
              <a:t> </a:t>
            </a:r>
            <a:r>
              <a:rPr lang="en-US" sz="2800" dirty="0" err="1">
                <a:cs typeface="Times New Roman" panose="02020603050405020304" pitchFamily="18" charset="0"/>
              </a:rPr>
              <a:t>niệm</a:t>
            </a:r>
            <a:r>
              <a:rPr lang="en-US" sz="2800" dirty="0">
                <a:cs typeface="Times New Roman" panose="02020603050405020304" pitchFamily="18" charset="0"/>
              </a:rPr>
              <a:t> </a:t>
            </a:r>
            <a:r>
              <a:rPr lang="en-US" sz="2800" dirty="0" err="1">
                <a:cs typeface="Times New Roman" panose="02020603050405020304" pitchFamily="18" charset="0"/>
              </a:rPr>
              <a:t>học</a:t>
            </a:r>
            <a:r>
              <a:rPr lang="en-US" sz="2800" dirty="0">
                <a:cs typeface="Times New Roman" panose="02020603050405020304" pitchFamily="18" charset="0"/>
              </a:rPr>
              <a:t> </a:t>
            </a:r>
            <a:r>
              <a:rPr lang="en-US" sz="2800" dirty="0" err="1">
                <a:cs typeface="Times New Roman" panose="02020603050405020304" pitchFamily="18" charset="0"/>
              </a:rPr>
              <a:t>liệu</a:t>
            </a:r>
            <a:r>
              <a:rPr lang="en-US" sz="2800" dirty="0">
                <a:cs typeface="Times New Roman" panose="02020603050405020304" pitchFamily="18" charset="0"/>
              </a:rPr>
              <a:t> </a:t>
            </a:r>
            <a:r>
              <a:rPr lang="en-US" sz="2800" dirty="0" err="1">
                <a:cs typeface="Times New Roman" panose="02020603050405020304" pitchFamily="18" charset="0"/>
              </a:rPr>
              <a:t>số</a:t>
            </a:r>
            <a:endParaRPr lang="en-US" sz="2800" dirty="0">
              <a:cs typeface="Times New Roman" panose="02020603050405020304" pitchFamily="18" charset="0"/>
            </a:endParaRPr>
          </a:p>
        </p:txBody>
      </p:sp>
      <p:sp>
        <p:nvSpPr>
          <p:cNvPr id="3" name="TextBox 2">
            <a:extLst>
              <a:ext uri="{FF2B5EF4-FFF2-40B4-BE49-F238E27FC236}">
                <a16:creationId xmlns:a16="http://schemas.microsoft.com/office/drawing/2014/main" id="{5D5BB18A-2DD5-4F51-964E-E468445819AC}"/>
              </a:ext>
            </a:extLst>
          </p:cNvPr>
          <p:cNvSpPr txBox="1"/>
          <p:nvPr/>
        </p:nvSpPr>
        <p:spPr>
          <a:xfrm>
            <a:off x="508000" y="884537"/>
            <a:ext cx="8331200" cy="4662815"/>
          </a:xfrm>
          <a:prstGeom prst="rect">
            <a:avLst/>
          </a:prstGeom>
          <a:noFill/>
        </p:spPr>
        <p:txBody>
          <a:bodyPr wrap="square" rtlCol="0">
            <a:spAutoFit/>
          </a:bodyPr>
          <a:lstStyle/>
          <a:p>
            <a:pPr>
              <a:lnSpc>
                <a:spcPct val="150000"/>
              </a:lnSpc>
            </a:pPr>
            <a:r>
              <a:rPr lang="en-GB" dirty="0" smtClean="0">
                <a:latin typeface="Times New Roman" panose="02020603050405020304" pitchFamily="18" charset="0"/>
                <a:cs typeface="Times New Roman" panose="02020603050405020304" pitchFamily="18" charset="0"/>
              </a:rPr>
              <a:t>DLR </a:t>
            </a:r>
            <a:r>
              <a:rPr lang="en-GB" dirty="0" err="1" smtClean="0">
                <a:latin typeface="Times New Roman" panose="02020603050405020304" pitchFamily="18" charset="0"/>
                <a:cs typeface="Times New Roman" panose="02020603050405020304" pitchFamily="18" charset="0"/>
              </a:rPr>
              <a:t>là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nguồn</a:t>
            </a:r>
            <a:r>
              <a:rPr lang="en-GB" dirty="0" smtClean="0">
                <a:latin typeface="Times New Roman" panose="02020603050405020304" pitchFamily="18" charset="0"/>
                <a:cs typeface="Times New Roman" panose="02020603050405020304" pitchFamily="18" charset="0"/>
              </a:rPr>
              <a:t> tin </a:t>
            </a:r>
            <a:r>
              <a:rPr lang="en-GB" dirty="0" err="1" smtClean="0">
                <a:latin typeface="Times New Roman" panose="02020603050405020304" pitchFamily="18" charset="0"/>
                <a:cs typeface="Times New Roman" panose="02020603050405020304" pitchFamily="18" charset="0"/>
              </a:rPr>
              <a:t>đa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phương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tiện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được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sắp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xếp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phù</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hợp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với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đối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tượng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người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nhau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chạy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môi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máy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tính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hoặc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môi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có</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thể</a:t>
            </a:r>
            <a:r>
              <a:rPr lang="en-GB" dirty="0" smtClean="0">
                <a:latin typeface="Times New Roman" panose="02020603050405020304" pitchFamily="18" charset="0"/>
                <a:cs typeface="Times New Roman" panose="02020603050405020304" pitchFamily="18" charset="0"/>
              </a:rPr>
              <a:t> chia </a:t>
            </a:r>
            <a:r>
              <a:rPr lang="en-GB" dirty="0" err="1" smtClean="0">
                <a:latin typeface="Times New Roman" panose="02020603050405020304" pitchFamily="18" charset="0"/>
                <a:cs typeface="Times New Roman" panose="02020603050405020304" pitchFamily="18" charset="0"/>
              </a:rPr>
              <a:t>sẻ</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rộng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rãi</a:t>
            </a:r>
            <a:r>
              <a:rPr lang="en-GB"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3</a:t>
            </a:r>
            <a:r>
              <a:rPr lang="en-GB" dirty="0" smtClean="0">
                <a:latin typeface="Times New Roman" panose="02020603050405020304" pitchFamily="18" charset="0"/>
                <a:cs typeface="Times New Roman" panose="02020603050405020304" pitchFamily="18" charset="0"/>
              </a:rPr>
              <a:t>]</a:t>
            </a:r>
          </a:p>
          <a:p>
            <a:pPr>
              <a:lnSpc>
                <a:spcPct val="150000"/>
              </a:lnSpc>
            </a:pPr>
            <a:r>
              <a:rPr lang="en-GB" dirty="0" err="1" smtClean="0">
                <a:latin typeface="Times New Roman" panose="02020603050405020304" pitchFamily="18" charset="0"/>
                <a:cs typeface="Times New Roman" panose="02020603050405020304" pitchFamily="18" charset="0"/>
              </a:rPr>
              <a:t>Thuật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ngữ</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(Digital Learning Material, Digital Educational Resources hay Digital Learning Resources- DLR) </a:t>
            </a:r>
            <a:r>
              <a:rPr lang="en-GB" dirty="0" err="1" smtClean="0">
                <a:latin typeface="Times New Roman" panose="02020603050405020304" pitchFamily="18" charset="0"/>
                <a:cs typeface="Times New Roman" panose="02020603050405020304" pitchFamily="18" charset="0"/>
              </a:rPr>
              <a:t>hiện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được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dùng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theo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nhiều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nhau</a:t>
            </a:r>
            <a:r>
              <a:rPr lang="en-GB" dirty="0" smtClean="0">
                <a:latin typeface="Times New Roman" panose="02020603050405020304" pitchFamily="18" charset="0"/>
                <a:cs typeface="Times New Roman" panose="02020603050405020304" pitchFamily="18" charset="0"/>
              </a:rPr>
              <a:t> song </a:t>
            </a:r>
            <a:r>
              <a:rPr lang="en-GB" dirty="0" err="1" smtClean="0">
                <a:latin typeface="Times New Roman" panose="02020603050405020304" pitchFamily="18" charset="0"/>
                <a:cs typeface="Times New Roman" panose="02020603050405020304" pitchFamily="18" charset="0"/>
              </a:rPr>
              <a:t>hành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cùng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thuật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ngữ</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gần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như</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điện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tử</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mở</a:t>
            </a:r>
            <a:r>
              <a:rPr lang="en-GB" dirty="0" smtClean="0">
                <a:latin typeface="Times New Roman" panose="02020603050405020304" pitchFamily="18" charset="0"/>
                <a:cs typeface="Times New Roman" panose="02020603050405020304" pitchFamily="18" charset="0"/>
              </a:rPr>
              <a:t>. [3]</a:t>
            </a:r>
          </a:p>
          <a:p>
            <a:pPr>
              <a:lnSpc>
                <a:spcPct val="150000"/>
              </a:lnSpc>
            </a:pPr>
            <a:r>
              <a:rPr lang="en-GB" dirty="0" smtClean="0">
                <a:latin typeface="Times New Roman" panose="02020603050405020304" pitchFamily="18" charset="0"/>
                <a:cs typeface="Times New Roman" panose="02020603050405020304" pitchFamily="18" charset="0"/>
              </a:rPr>
              <a:t> </a:t>
            </a:r>
            <a:r>
              <a:rPr lang="en-GB" i="1" dirty="0" smtClean="0">
                <a:solidFill>
                  <a:srgbClr val="FF0000"/>
                </a:solidFill>
                <a:latin typeface="Times New Roman" panose="02020603050405020304" pitchFamily="18" charset="0"/>
                <a:cs typeface="Times New Roman" panose="02020603050405020304" pitchFamily="18" charset="0"/>
              </a:rPr>
              <a:t>DLR </a:t>
            </a:r>
            <a:r>
              <a:rPr lang="en-GB" i="1" dirty="0" err="1" smtClean="0">
                <a:solidFill>
                  <a:srgbClr val="FF0000"/>
                </a:solidFill>
                <a:latin typeface="Times New Roman" panose="02020603050405020304" pitchFamily="18" charset="0"/>
                <a:cs typeface="Times New Roman" panose="02020603050405020304" pitchFamily="18" charset="0"/>
              </a:rPr>
              <a:t>là</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tập</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hợp</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các</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tài</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nguyên</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số</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phục</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vụ</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dạy</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và</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học</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tập</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trung</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vào</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nội</a:t>
            </a:r>
            <a:r>
              <a:rPr lang="en-GB" i="1" dirty="0" smtClean="0">
                <a:solidFill>
                  <a:srgbClr val="FF0000"/>
                </a:solidFill>
                <a:latin typeface="Times New Roman" panose="02020603050405020304" pitchFamily="18" charset="0"/>
                <a:cs typeface="Times New Roman" panose="02020603050405020304" pitchFamily="18" charset="0"/>
              </a:rPr>
              <a:t> dung </a:t>
            </a:r>
            <a:r>
              <a:rPr lang="en-GB" i="1" dirty="0" err="1" smtClean="0">
                <a:solidFill>
                  <a:srgbClr val="FF0000"/>
                </a:solidFill>
                <a:latin typeface="Times New Roman" panose="02020603050405020304" pitchFamily="18" charset="0"/>
                <a:cs typeface="Times New Roman" panose="02020603050405020304" pitchFamily="18" charset="0"/>
              </a:rPr>
              <a:t>số</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nội</a:t>
            </a:r>
            <a:r>
              <a:rPr lang="en-GB" i="1" dirty="0" smtClean="0">
                <a:solidFill>
                  <a:srgbClr val="FF0000"/>
                </a:solidFill>
                <a:latin typeface="Times New Roman" panose="02020603050405020304" pitchFamily="18" charset="0"/>
                <a:cs typeface="Times New Roman" panose="02020603050405020304" pitchFamily="18" charset="0"/>
              </a:rPr>
              <a:t> dung </a:t>
            </a:r>
            <a:r>
              <a:rPr lang="en-GB" i="1" dirty="0" err="1" smtClean="0">
                <a:solidFill>
                  <a:srgbClr val="FF0000"/>
                </a:solidFill>
                <a:latin typeface="Times New Roman" panose="02020603050405020304" pitchFamily="18" charset="0"/>
                <a:cs typeface="Times New Roman" panose="02020603050405020304" pitchFamily="18" charset="0"/>
              </a:rPr>
              <a:t>tài</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liệu</a:t>
            </a:r>
            <a:r>
              <a:rPr lang="en-GB" i="1" dirty="0" smtClean="0">
                <a:solidFill>
                  <a:srgbClr val="FF0000"/>
                </a:solidFill>
                <a:latin typeface="Times New Roman" panose="02020603050405020304" pitchFamily="18" charset="0"/>
                <a:cs typeface="Times New Roman" panose="02020603050405020304" pitchFamily="18" charset="0"/>
              </a:rPr>
              <a:t> </a:t>
            </a:r>
            <a:r>
              <a:rPr lang="en-GB" i="1" dirty="0" err="1" smtClean="0">
                <a:solidFill>
                  <a:srgbClr val="FF0000"/>
                </a:solidFill>
                <a:latin typeface="Times New Roman" panose="02020603050405020304" pitchFamily="18" charset="0"/>
                <a:cs typeface="Times New Roman" panose="02020603050405020304" pitchFamily="18" charset="0"/>
              </a:rPr>
              <a:t>số</a:t>
            </a:r>
            <a:r>
              <a:rPr lang="en-GB" i="1" dirty="0" smtClean="0">
                <a:solidFill>
                  <a:srgbClr val="FF0000"/>
                </a:solidFill>
                <a:latin typeface="Times New Roman" panose="02020603050405020304" pitchFamily="18" charset="0"/>
                <a:cs typeface="Times New Roman" panose="02020603050405020304" pitchFamily="18" charset="0"/>
              </a:rPr>
              <a:t>).</a:t>
            </a:r>
          </a:p>
          <a:p>
            <a:pPr>
              <a:lnSpc>
                <a:spcPct val="150000"/>
              </a:lnSpc>
            </a:pPr>
            <a:endParaRPr lang="en-GB" dirty="0" smtClean="0">
              <a:latin typeface="Times New Roman" panose="02020603050405020304" pitchFamily="18" charset="0"/>
              <a:cs typeface="Times New Roman" panose="02020603050405020304" pitchFamily="18" charset="0"/>
            </a:endParaRPr>
          </a:p>
          <a:p>
            <a:pPr>
              <a:lnSpc>
                <a:spcPct val="150000"/>
              </a:lnSpc>
            </a:pPr>
            <a:endParaRPr lang="en-GB" dirty="0" smtClean="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8224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375585"/>
            <a:ext cx="7952673" cy="1017905"/>
          </a:xfrm>
        </p:spPr>
        <p:txBody>
          <a:bodyPr/>
          <a:lstStyle/>
          <a:p>
            <a:pPr algn="ctr"/>
            <a:r>
              <a:rPr lang="en-US" sz="2800" dirty="0" err="1" smtClean="0">
                <a:latin typeface="+mj-lt"/>
                <a:cs typeface="Times New Roman" panose="02020603050405020304" pitchFamily="18" charset="0"/>
              </a:rPr>
              <a:t>Vai</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trò</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của</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học</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liệu</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số</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đối</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với</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các</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trường</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đại</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học</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trong</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bối</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cảnh</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chuyển</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đổi</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số</a:t>
            </a:r>
            <a:endParaRPr lang="en-US" sz="28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D5BB18A-2DD5-4F51-964E-E468445819AC}"/>
              </a:ext>
            </a:extLst>
          </p:cNvPr>
          <p:cNvSpPr txBox="1"/>
          <p:nvPr/>
        </p:nvSpPr>
        <p:spPr>
          <a:xfrm>
            <a:off x="768096" y="1351880"/>
            <a:ext cx="8071104" cy="590931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Ảnh</a:t>
            </a:r>
            <a:r>
              <a:rPr lang="en-GB" dirty="0" smtClean="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hưởng</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trực</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tiếp</a:t>
            </a:r>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đến</a:t>
            </a:r>
            <a:r>
              <a:rPr lang="en-GB" dirty="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chất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lượng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đào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tạo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nghiên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cứu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khoa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của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đại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p>
          <a:p>
            <a:pPr marL="285750" indent="-285750">
              <a:lnSpc>
                <a:spcPct val="150000"/>
              </a:lnSpc>
              <a:buFont typeface="Arial" panose="020B0604020202020204" pitchFamily="34" charset="0"/>
              <a:buChar char="•"/>
            </a:pPr>
            <a:r>
              <a:rPr lang="vi-VN" dirty="0" smtClean="0">
                <a:latin typeface="Times New Roman" panose="02020603050405020304" pitchFamily="18" charset="0"/>
                <a:cs typeface="Times New Roman" panose="02020603050405020304" pitchFamily="18" charset="0"/>
              </a:rPr>
              <a:t>Góp phần t</a:t>
            </a:r>
            <a:r>
              <a:rPr lang="en-GB" dirty="0" smtClean="0">
                <a:latin typeface="Times New Roman" panose="02020603050405020304" pitchFamily="18" charset="0"/>
                <a:cs typeface="Times New Roman" panose="02020603050405020304" pitchFamily="18" charset="0"/>
              </a:rPr>
              <a:t>rang </a:t>
            </a:r>
            <a:r>
              <a:rPr lang="en-GB" dirty="0" err="1" smtClean="0">
                <a:latin typeface="Times New Roman" panose="02020603050405020304" pitchFamily="18" charset="0"/>
                <a:cs typeface="Times New Roman" panose="02020603050405020304" pitchFamily="18" charset="0"/>
              </a:rPr>
              <a:t>bị</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kỹ</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năng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người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thích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ứng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với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môi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tập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tại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môi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sau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ra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làm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việc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Sinh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tồn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kỹ</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thuật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 Digital  survivability)</a:t>
            </a:r>
          </a:p>
          <a:p>
            <a:pPr marL="285750" indent="-285750">
              <a:lnSpc>
                <a:spcPct val="150000"/>
              </a:lnSpc>
              <a:buFont typeface="Arial" panose="020B0604020202020204" pitchFamily="34" charset="0"/>
              <a:buChar char="•"/>
            </a:pPr>
            <a:r>
              <a:rPr lang="vi-VN" dirty="0" smtClean="0">
                <a:latin typeface="Times New Roman" panose="02020603050405020304" pitchFamily="18" charset="0"/>
                <a:cs typeface="Times New Roman" panose="02020603050405020304" pitchFamily="18" charset="0"/>
              </a:rPr>
              <a:t>Đóng góp vào sự</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thành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công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chuyển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đổi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trong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đại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Xây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dựng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thương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338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375585"/>
            <a:ext cx="7952673" cy="1017905"/>
          </a:xfrm>
        </p:spPr>
        <p:txBody>
          <a:bodyPr/>
          <a:lstStyle/>
          <a:p>
            <a:pPr algn="ctr"/>
            <a:r>
              <a:rPr lang="en-GB" sz="2400" dirty="0" err="1" smtClean="0">
                <a:latin typeface="+mj-lt"/>
                <a:cs typeface="Times New Roman" panose="02020603050405020304" pitchFamily="18" charset="0"/>
              </a:rPr>
              <a:t>Đặc</a:t>
            </a:r>
            <a:r>
              <a:rPr lang="en-GB" sz="2400" dirty="0" smtClean="0">
                <a:latin typeface="+mj-lt"/>
                <a:cs typeface="Times New Roman" panose="02020603050405020304" pitchFamily="18" charset="0"/>
              </a:rPr>
              <a:t> </a:t>
            </a:r>
            <a:r>
              <a:rPr lang="en-GB" sz="2400" dirty="0" err="1" smtClean="0">
                <a:latin typeface="+mj-lt"/>
                <a:cs typeface="Times New Roman" panose="02020603050405020304" pitchFamily="18" charset="0"/>
              </a:rPr>
              <a:t>điểm</a:t>
            </a:r>
            <a:r>
              <a:rPr lang="vi-VN" sz="2400" dirty="0" smtClean="0">
                <a:latin typeface="+mj-lt"/>
                <a:cs typeface="Times New Roman" panose="02020603050405020304" pitchFamily="18" charset="0"/>
              </a:rPr>
              <a:t> vượt trội </a:t>
            </a:r>
            <a:r>
              <a:rPr lang="en-GB" sz="2400" dirty="0" err="1" smtClean="0">
                <a:latin typeface="+mj-lt"/>
                <a:cs typeface="Times New Roman" panose="02020603050405020304" pitchFamily="18" charset="0"/>
              </a:rPr>
              <a:t>của</a:t>
            </a:r>
            <a:r>
              <a:rPr lang="en-GB" sz="2400" dirty="0" smtClean="0">
                <a:latin typeface="+mj-lt"/>
                <a:cs typeface="Times New Roman" panose="02020603050405020304" pitchFamily="18" charset="0"/>
              </a:rPr>
              <a:t> </a:t>
            </a:r>
            <a:r>
              <a:rPr lang="en-GB" sz="2400" dirty="0" err="1" smtClean="0">
                <a:latin typeface="+mj-lt"/>
                <a:cs typeface="Times New Roman" panose="02020603050405020304" pitchFamily="18" charset="0"/>
              </a:rPr>
              <a:t>học</a:t>
            </a:r>
            <a:r>
              <a:rPr lang="en-GB" sz="2400" dirty="0" smtClean="0">
                <a:latin typeface="+mj-lt"/>
                <a:cs typeface="Times New Roman" panose="02020603050405020304" pitchFamily="18" charset="0"/>
              </a:rPr>
              <a:t> </a:t>
            </a:r>
            <a:r>
              <a:rPr lang="en-GB" sz="2400" dirty="0" err="1" smtClean="0">
                <a:latin typeface="+mj-lt"/>
                <a:cs typeface="Times New Roman" panose="02020603050405020304" pitchFamily="18" charset="0"/>
              </a:rPr>
              <a:t>liệu</a:t>
            </a:r>
            <a:r>
              <a:rPr lang="en-GB" sz="2400" dirty="0" smtClean="0">
                <a:latin typeface="+mj-lt"/>
                <a:cs typeface="Times New Roman" panose="02020603050405020304" pitchFamily="18" charset="0"/>
              </a:rPr>
              <a:t> </a:t>
            </a:r>
            <a:r>
              <a:rPr lang="en-GB" sz="2400" dirty="0" err="1" smtClean="0">
                <a:latin typeface="+mj-lt"/>
                <a:cs typeface="Times New Roman" panose="02020603050405020304" pitchFamily="18" charset="0"/>
              </a:rPr>
              <a:t>số</a:t>
            </a:r>
            <a:r>
              <a:rPr lang="vi-VN" sz="2400" dirty="0" smtClean="0">
                <a:latin typeface="+mj-lt"/>
                <a:cs typeface="Times New Roman" panose="02020603050405020304" pitchFamily="18" charset="0"/>
              </a:rPr>
              <a:t> </a:t>
            </a:r>
          </a:p>
          <a:p>
            <a:pPr algn="ctr"/>
            <a:r>
              <a:rPr lang="vi-VN" sz="2400" dirty="0" smtClean="0">
                <a:latin typeface="+mj-lt"/>
                <a:cs typeface="Times New Roman" panose="02020603050405020304" pitchFamily="18" charset="0"/>
              </a:rPr>
              <a:t>so với học liệu truyền thống</a:t>
            </a:r>
            <a:endParaRPr lang="en-US" sz="24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D5BB18A-2DD5-4F51-964E-E468445819AC}"/>
              </a:ext>
            </a:extLst>
          </p:cNvPr>
          <p:cNvSpPr txBox="1"/>
          <p:nvPr/>
        </p:nvSpPr>
        <p:spPr>
          <a:xfrm>
            <a:off x="768096" y="1118537"/>
            <a:ext cx="8071104"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vi-VN" dirty="0" smtClean="0">
                <a:latin typeface="Times New Roman" panose="02020603050405020304" pitchFamily="18" charset="0"/>
                <a:cs typeface="Times New Roman" panose="02020603050405020304" pitchFamily="18" charset="0"/>
              </a:rPr>
              <a:t>Có thể tích hợp với âm thanh, hình ảnh hay các đoạn phim, trò chơi điện tử, đoạn clip mô phỏng sinh động với nhiều màu sắc và hiệu ứng phong phú</a:t>
            </a:r>
            <a:endParaRPr lang="en-US"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vi-VN" dirty="0" smtClean="0">
                <a:latin typeface="Times New Roman" panose="02020603050405020304" pitchFamily="18" charset="0"/>
                <a:cs typeface="Times New Roman" panose="02020603050405020304" pitchFamily="18" charset="0"/>
              </a:rPr>
              <a:t>Dễ dàng chia sẻ đến người học, nhóm người dùng khác nhau thông qua môi trường mạng, xóa bỏ rào cản về không gian </a:t>
            </a:r>
          </a:p>
          <a:p>
            <a:pPr marL="285750" indent="-285750">
              <a:lnSpc>
                <a:spcPct val="150000"/>
              </a:lnSpc>
              <a:buFont typeface="Arial" panose="020B0604020202020204" pitchFamily="34" charset="0"/>
              <a:buChar char="•"/>
            </a:pPr>
            <a:r>
              <a:rPr lang="vi-VN" dirty="0" smtClean="0">
                <a:latin typeface="Times New Roman" panose="02020603050405020304" pitchFamily="18" charset="0"/>
                <a:cs typeface="Times New Roman" panose="02020603050405020304" pitchFamily="18" charset="0"/>
              </a:rPr>
              <a:t>Có thể lưu trữ, sắp xếp, tìm kiếm, tái sử dụng dễ dàng, nhanh chóng chính xác</a:t>
            </a:r>
          </a:p>
          <a:p>
            <a:pPr marL="285750" indent="-285750">
              <a:lnSpc>
                <a:spcPct val="150000"/>
              </a:lnSpc>
              <a:buFont typeface="Arial" panose="020B0604020202020204" pitchFamily="34" charset="0"/>
              <a:buChar char="•"/>
            </a:pPr>
            <a:r>
              <a:rPr lang="vi-VN" dirty="0" smtClean="0">
                <a:latin typeface="Times New Roman" panose="02020603050405020304" pitchFamily="18" charset="0"/>
                <a:cs typeface="Times New Roman" panose="02020603050405020304" pitchFamily="18" charset="0"/>
              </a:rPr>
              <a:t>Có tính tương tác ngày càng cao và cá nhân hóa cho nhiều đối tượng người học khác nhau</a:t>
            </a:r>
          </a:p>
          <a:p>
            <a:pPr>
              <a:lnSpc>
                <a:spcPct val="150000"/>
              </a:lnSpc>
            </a:pP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202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37431" y="1916465"/>
            <a:ext cx="8439148" cy="686442"/>
          </a:xfrm>
        </p:spPr>
        <p:txBody>
          <a:bodyPr/>
          <a:lstStyle/>
          <a:p>
            <a:pPr algn="ctr"/>
            <a:r>
              <a:rPr lang="en-GB" dirty="0" err="1" smtClean="0"/>
              <a:t>Yêu</a:t>
            </a:r>
            <a:r>
              <a:rPr lang="en-GB" dirty="0" smtClean="0"/>
              <a:t> </a:t>
            </a:r>
            <a:r>
              <a:rPr lang="en-GB" dirty="0" err="1" smtClean="0"/>
              <a:t>cầu</a:t>
            </a:r>
            <a:r>
              <a:rPr lang="en-GB" dirty="0" smtClean="0"/>
              <a:t> </a:t>
            </a:r>
            <a:r>
              <a:rPr lang="en-GB" dirty="0" err="1" smtClean="0"/>
              <a:t>đối</a:t>
            </a:r>
            <a:r>
              <a:rPr lang="en-GB" dirty="0" smtClean="0"/>
              <a:t> </a:t>
            </a:r>
            <a:r>
              <a:rPr lang="en-GB" dirty="0" err="1" smtClean="0"/>
              <a:t>với</a:t>
            </a:r>
            <a:r>
              <a:rPr lang="en-GB" dirty="0" smtClean="0"/>
              <a:t> </a:t>
            </a:r>
            <a:r>
              <a:rPr lang="en-GB" dirty="0" err="1" smtClean="0"/>
              <a:t>học</a:t>
            </a:r>
            <a:r>
              <a:rPr lang="en-GB" dirty="0" smtClean="0"/>
              <a:t> </a:t>
            </a:r>
            <a:r>
              <a:rPr lang="en-GB" dirty="0" err="1" smtClean="0"/>
              <a:t>liệu</a:t>
            </a:r>
            <a:r>
              <a:rPr lang="en-GB" dirty="0" smtClean="0"/>
              <a:t> </a:t>
            </a:r>
            <a:r>
              <a:rPr lang="en-GB" dirty="0" err="1" smtClean="0"/>
              <a:t>số</a:t>
            </a:r>
            <a:endParaRPr lang="en-GB" dirty="0" smtClean="0"/>
          </a:p>
        </p:txBody>
      </p:sp>
    </p:spTree>
    <p:extLst>
      <p:ext uri="{BB962C8B-B14F-4D97-AF65-F5344CB8AC3E}">
        <p14:creationId xmlns:p14="http://schemas.microsoft.com/office/powerpoint/2010/main" val="220625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00100" y="419101"/>
            <a:ext cx="7188200" cy="3757612"/>
          </a:xfrm>
          <a:prstGeom prst="rect">
            <a:avLst/>
          </a:prstGeom>
        </p:spPr>
      </p:pic>
    </p:spTree>
    <p:extLst>
      <p:ext uri="{BB962C8B-B14F-4D97-AF65-F5344CB8AC3E}">
        <p14:creationId xmlns:p14="http://schemas.microsoft.com/office/powerpoint/2010/main" val="184038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pPr algn="ctr"/>
            <a:r>
              <a:rPr lang="en-GB" dirty="0" err="1" smtClean="0"/>
              <a:t>Quy</a:t>
            </a:r>
            <a:r>
              <a:rPr lang="en-GB" dirty="0" smtClean="0"/>
              <a:t> </a:t>
            </a:r>
            <a:r>
              <a:rPr lang="en-GB" dirty="0" err="1" smtClean="0"/>
              <a:t>trình</a:t>
            </a:r>
            <a:r>
              <a:rPr lang="en-GB" dirty="0" smtClean="0"/>
              <a:t> </a:t>
            </a:r>
            <a:r>
              <a:rPr lang="en-GB" dirty="0" err="1" smtClean="0"/>
              <a:t>quản</a:t>
            </a:r>
            <a:r>
              <a:rPr lang="en-GB" dirty="0" smtClean="0"/>
              <a:t> </a:t>
            </a:r>
            <a:r>
              <a:rPr lang="en-GB" dirty="0" err="1" smtClean="0"/>
              <a:t>lý</a:t>
            </a:r>
            <a:r>
              <a:rPr lang="en-GB" dirty="0" smtClean="0"/>
              <a:t> </a:t>
            </a:r>
            <a:r>
              <a:rPr lang="en-GB" dirty="0" err="1" smtClean="0"/>
              <a:t>học</a:t>
            </a:r>
            <a:r>
              <a:rPr lang="en-GB" dirty="0" smtClean="0"/>
              <a:t> </a:t>
            </a:r>
            <a:r>
              <a:rPr lang="en-GB" dirty="0" err="1" smtClean="0"/>
              <a:t>liệu</a:t>
            </a:r>
            <a:r>
              <a:rPr lang="en-GB" dirty="0" smtClean="0"/>
              <a:t> </a:t>
            </a:r>
            <a:r>
              <a:rPr lang="en-GB" dirty="0" err="1" smtClean="0"/>
              <a:t>số</a:t>
            </a:r>
            <a:endParaRPr lang="en-GB" dirty="0" smtClean="0"/>
          </a:p>
          <a:p>
            <a:r>
              <a:rPr lang="en-GB" sz="2400" u="sng" dirty="0" err="1" smtClean="0">
                <a:solidFill>
                  <a:schemeClr val="tx1"/>
                </a:solidFill>
              </a:rPr>
              <a:t>Bước</a:t>
            </a:r>
            <a:r>
              <a:rPr lang="en-GB" sz="2400" u="sng" dirty="0" smtClean="0">
                <a:solidFill>
                  <a:schemeClr val="tx1"/>
                </a:solidFill>
              </a:rPr>
              <a:t> 1</a:t>
            </a:r>
            <a:r>
              <a:rPr lang="en-GB" sz="2400" dirty="0" smtClean="0">
                <a:solidFill>
                  <a:schemeClr val="tx1"/>
                </a:solidFill>
              </a:rPr>
              <a:t>: </a:t>
            </a:r>
            <a:r>
              <a:rPr lang="en-GB" sz="2400" dirty="0" err="1" smtClean="0">
                <a:solidFill>
                  <a:schemeClr val="tx1"/>
                </a:solidFill>
              </a:rPr>
              <a:t>Lập</a:t>
            </a:r>
            <a:r>
              <a:rPr lang="en-GB" sz="2400" dirty="0" smtClean="0">
                <a:solidFill>
                  <a:schemeClr val="tx1"/>
                </a:solidFill>
              </a:rPr>
              <a:t> </a:t>
            </a:r>
            <a:r>
              <a:rPr lang="en-GB" sz="2400" dirty="0" err="1" smtClean="0">
                <a:solidFill>
                  <a:schemeClr val="tx1"/>
                </a:solidFill>
              </a:rPr>
              <a:t>kế</a:t>
            </a:r>
            <a:r>
              <a:rPr lang="en-GB" sz="2400" dirty="0" smtClean="0">
                <a:solidFill>
                  <a:schemeClr val="tx1"/>
                </a:solidFill>
              </a:rPr>
              <a:t> </a:t>
            </a:r>
            <a:r>
              <a:rPr lang="en-GB" sz="2400" dirty="0" err="1" smtClean="0">
                <a:solidFill>
                  <a:schemeClr val="tx1"/>
                </a:solidFill>
              </a:rPr>
              <a:t>hoạch</a:t>
            </a:r>
            <a:r>
              <a:rPr lang="en-GB" sz="2400" dirty="0" smtClean="0">
                <a:solidFill>
                  <a:schemeClr val="tx1"/>
                </a:solidFill>
              </a:rPr>
              <a:t> </a:t>
            </a:r>
            <a:r>
              <a:rPr lang="en-GB" sz="2400" dirty="0" err="1" smtClean="0">
                <a:solidFill>
                  <a:schemeClr val="tx1"/>
                </a:solidFill>
              </a:rPr>
              <a:t>xây</a:t>
            </a:r>
            <a:r>
              <a:rPr lang="en-GB" sz="2400" dirty="0" smtClean="0">
                <a:solidFill>
                  <a:schemeClr val="tx1"/>
                </a:solidFill>
              </a:rPr>
              <a:t> </a:t>
            </a:r>
            <a:r>
              <a:rPr lang="en-GB" sz="2400" dirty="0" err="1" smtClean="0">
                <a:solidFill>
                  <a:schemeClr val="tx1"/>
                </a:solidFill>
              </a:rPr>
              <a:t>dựng</a:t>
            </a:r>
            <a:r>
              <a:rPr lang="en-GB" sz="2400" dirty="0" smtClean="0">
                <a:solidFill>
                  <a:schemeClr val="tx1"/>
                </a:solidFill>
              </a:rPr>
              <a:t> </a:t>
            </a:r>
            <a:r>
              <a:rPr lang="en-GB" sz="2400" dirty="0" err="1" smtClean="0">
                <a:solidFill>
                  <a:schemeClr val="tx1"/>
                </a:solidFill>
              </a:rPr>
              <a:t>học</a:t>
            </a:r>
            <a:r>
              <a:rPr lang="en-GB" sz="2400" dirty="0" smtClean="0">
                <a:solidFill>
                  <a:schemeClr val="tx1"/>
                </a:solidFill>
              </a:rPr>
              <a:t> </a:t>
            </a:r>
            <a:r>
              <a:rPr lang="en-GB" sz="2400" dirty="0" err="1" smtClean="0">
                <a:solidFill>
                  <a:schemeClr val="tx1"/>
                </a:solidFill>
              </a:rPr>
              <a:t>liệu</a:t>
            </a:r>
            <a:r>
              <a:rPr lang="en-GB" sz="2400" dirty="0" smtClean="0">
                <a:solidFill>
                  <a:schemeClr val="tx1"/>
                </a:solidFill>
              </a:rPr>
              <a:t> </a:t>
            </a:r>
            <a:r>
              <a:rPr lang="en-GB" sz="2400" dirty="0" err="1" smtClean="0">
                <a:solidFill>
                  <a:schemeClr val="tx1"/>
                </a:solidFill>
              </a:rPr>
              <a:t>số</a:t>
            </a:r>
            <a:endParaRPr lang="en-GB" sz="2400" dirty="0" smtClean="0">
              <a:solidFill>
                <a:schemeClr val="tx1"/>
              </a:solidFill>
            </a:endParaRPr>
          </a:p>
          <a:p>
            <a:r>
              <a:rPr lang="en-GB" sz="2400" dirty="0">
                <a:solidFill>
                  <a:schemeClr val="tx1"/>
                </a:solidFill>
              </a:rPr>
              <a:t>	</a:t>
            </a:r>
            <a:r>
              <a:rPr lang="en-GB" sz="2400" dirty="0" smtClean="0">
                <a:solidFill>
                  <a:schemeClr val="tx1"/>
                </a:solidFill>
              </a:rPr>
              <a:t>	 (</a:t>
            </a:r>
            <a:r>
              <a:rPr lang="en-GB" sz="2400" dirty="0" err="1" smtClean="0">
                <a:solidFill>
                  <a:schemeClr val="tx1"/>
                </a:solidFill>
              </a:rPr>
              <a:t>Tổ</a:t>
            </a:r>
            <a:r>
              <a:rPr lang="en-GB" sz="2400" dirty="0" smtClean="0">
                <a:solidFill>
                  <a:schemeClr val="tx1"/>
                </a:solidFill>
              </a:rPr>
              <a:t> </a:t>
            </a:r>
            <a:r>
              <a:rPr lang="en-GB" sz="2400" dirty="0" err="1" smtClean="0">
                <a:solidFill>
                  <a:schemeClr val="tx1"/>
                </a:solidFill>
              </a:rPr>
              <a:t>Bộ</a:t>
            </a:r>
            <a:r>
              <a:rPr lang="en-GB" sz="2400" dirty="0" smtClean="0">
                <a:solidFill>
                  <a:schemeClr val="tx1"/>
                </a:solidFill>
              </a:rPr>
              <a:t> </a:t>
            </a:r>
            <a:r>
              <a:rPr lang="en-GB" sz="2400" dirty="0" err="1" smtClean="0">
                <a:solidFill>
                  <a:schemeClr val="tx1"/>
                </a:solidFill>
              </a:rPr>
              <a:t>môn</a:t>
            </a:r>
            <a:r>
              <a:rPr lang="en-GB" sz="2400" dirty="0" smtClean="0">
                <a:solidFill>
                  <a:schemeClr val="tx1"/>
                </a:solidFill>
              </a:rPr>
              <a:t>/ </a:t>
            </a:r>
            <a:r>
              <a:rPr lang="en-GB" sz="2400" dirty="0" err="1" smtClean="0">
                <a:solidFill>
                  <a:schemeClr val="tx1"/>
                </a:solidFill>
              </a:rPr>
              <a:t>Khoa</a:t>
            </a:r>
            <a:r>
              <a:rPr lang="en-GB" sz="2400" dirty="0" smtClean="0">
                <a:solidFill>
                  <a:schemeClr val="tx1"/>
                </a:solidFill>
              </a:rPr>
              <a:t>/ </a:t>
            </a:r>
            <a:r>
              <a:rPr lang="en-GB" sz="2400" dirty="0" err="1" smtClean="0">
                <a:solidFill>
                  <a:schemeClr val="tx1"/>
                </a:solidFill>
              </a:rPr>
              <a:t>Trường</a:t>
            </a:r>
            <a:r>
              <a:rPr lang="en-GB" sz="2400" dirty="0" smtClean="0">
                <a:solidFill>
                  <a:schemeClr val="tx1"/>
                </a:solidFill>
              </a:rPr>
              <a:t>)</a:t>
            </a:r>
          </a:p>
          <a:p>
            <a:r>
              <a:rPr lang="en-GB" sz="2400" u="sng" dirty="0" err="1" smtClean="0">
                <a:solidFill>
                  <a:schemeClr val="tx1"/>
                </a:solidFill>
              </a:rPr>
              <a:t>Bước</a:t>
            </a:r>
            <a:r>
              <a:rPr lang="en-GB" sz="2400" u="sng" dirty="0" smtClean="0">
                <a:solidFill>
                  <a:schemeClr val="tx1"/>
                </a:solidFill>
              </a:rPr>
              <a:t> 2:</a:t>
            </a:r>
            <a:r>
              <a:rPr lang="en-GB" sz="2400" dirty="0" smtClean="0">
                <a:solidFill>
                  <a:schemeClr val="tx1"/>
                </a:solidFill>
              </a:rPr>
              <a:t>  </a:t>
            </a:r>
            <a:r>
              <a:rPr lang="en-GB" sz="2400" dirty="0" err="1" smtClean="0">
                <a:solidFill>
                  <a:schemeClr val="tx1"/>
                </a:solidFill>
              </a:rPr>
              <a:t>Triển</a:t>
            </a:r>
            <a:r>
              <a:rPr lang="en-GB" sz="2400" dirty="0" smtClean="0">
                <a:solidFill>
                  <a:schemeClr val="tx1"/>
                </a:solidFill>
              </a:rPr>
              <a:t> </a:t>
            </a:r>
            <a:r>
              <a:rPr lang="en-GB" sz="2400" dirty="0" err="1" smtClean="0">
                <a:solidFill>
                  <a:schemeClr val="tx1"/>
                </a:solidFill>
              </a:rPr>
              <a:t>khai</a:t>
            </a:r>
            <a:r>
              <a:rPr lang="en-GB" sz="2400" dirty="0" smtClean="0">
                <a:solidFill>
                  <a:schemeClr val="tx1"/>
                </a:solidFill>
              </a:rPr>
              <a:t> </a:t>
            </a:r>
            <a:r>
              <a:rPr lang="en-GB" sz="2400" dirty="0" err="1" smtClean="0">
                <a:solidFill>
                  <a:schemeClr val="tx1"/>
                </a:solidFill>
              </a:rPr>
              <a:t>thực</a:t>
            </a:r>
            <a:r>
              <a:rPr lang="en-GB" sz="2400" dirty="0" smtClean="0">
                <a:solidFill>
                  <a:schemeClr val="tx1"/>
                </a:solidFill>
              </a:rPr>
              <a:t> </a:t>
            </a:r>
            <a:r>
              <a:rPr lang="en-GB" sz="2400" dirty="0" err="1" smtClean="0">
                <a:solidFill>
                  <a:schemeClr val="tx1"/>
                </a:solidFill>
              </a:rPr>
              <a:t>hiện</a:t>
            </a:r>
            <a:r>
              <a:rPr lang="en-GB" sz="2400" dirty="0" smtClean="0">
                <a:solidFill>
                  <a:schemeClr val="tx1"/>
                </a:solidFill>
              </a:rPr>
              <a:t> </a:t>
            </a:r>
            <a:r>
              <a:rPr lang="en-GB" sz="2400" dirty="0" err="1" smtClean="0">
                <a:solidFill>
                  <a:schemeClr val="tx1"/>
                </a:solidFill>
              </a:rPr>
              <a:t>xây</a:t>
            </a:r>
            <a:r>
              <a:rPr lang="en-GB" sz="2400" dirty="0" smtClean="0">
                <a:solidFill>
                  <a:schemeClr val="tx1"/>
                </a:solidFill>
              </a:rPr>
              <a:t> </a:t>
            </a:r>
            <a:r>
              <a:rPr lang="en-GB" sz="2400" dirty="0" err="1" smtClean="0">
                <a:solidFill>
                  <a:schemeClr val="tx1"/>
                </a:solidFill>
              </a:rPr>
              <a:t>dựng</a:t>
            </a:r>
            <a:r>
              <a:rPr lang="en-GB" sz="2400" dirty="0" smtClean="0">
                <a:solidFill>
                  <a:schemeClr val="tx1"/>
                </a:solidFill>
              </a:rPr>
              <a:t> </a:t>
            </a:r>
            <a:r>
              <a:rPr lang="en-GB" sz="2400" dirty="0" err="1" smtClean="0">
                <a:solidFill>
                  <a:schemeClr val="tx1"/>
                </a:solidFill>
              </a:rPr>
              <a:t>học</a:t>
            </a:r>
            <a:r>
              <a:rPr lang="en-GB" sz="2400" dirty="0" smtClean="0">
                <a:solidFill>
                  <a:schemeClr val="tx1"/>
                </a:solidFill>
              </a:rPr>
              <a:t> </a:t>
            </a:r>
            <a:r>
              <a:rPr lang="en-GB" sz="2400" dirty="0" err="1" smtClean="0">
                <a:solidFill>
                  <a:schemeClr val="tx1"/>
                </a:solidFill>
              </a:rPr>
              <a:t>liệu</a:t>
            </a:r>
            <a:r>
              <a:rPr lang="en-GB" sz="2400" dirty="0" smtClean="0">
                <a:solidFill>
                  <a:schemeClr val="tx1"/>
                </a:solidFill>
              </a:rPr>
              <a:t> </a:t>
            </a:r>
            <a:r>
              <a:rPr lang="en-GB" sz="2400" dirty="0" err="1" smtClean="0">
                <a:solidFill>
                  <a:schemeClr val="tx1"/>
                </a:solidFill>
              </a:rPr>
              <a:t>số</a:t>
            </a:r>
            <a:r>
              <a:rPr lang="en-GB" sz="2400" dirty="0" smtClean="0">
                <a:solidFill>
                  <a:schemeClr val="tx1"/>
                </a:solidFill>
              </a:rPr>
              <a:t> </a:t>
            </a:r>
            <a:r>
              <a:rPr lang="en-GB" sz="2400" dirty="0" err="1" smtClean="0">
                <a:solidFill>
                  <a:schemeClr val="tx1"/>
                </a:solidFill>
              </a:rPr>
              <a:t>theo</a:t>
            </a:r>
            <a:r>
              <a:rPr lang="en-GB" sz="2400" dirty="0">
                <a:solidFill>
                  <a:schemeClr val="tx1"/>
                </a:solidFill>
              </a:rPr>
              <a:t> </a:t>
            </a:r>
            <a:r>
              <a:rPr lang="en-GB" sz="2400" dirty="0" smtClean="0">
                <a:solidFill>
                  <a:schemeClr val="tx1"/>
                </a:solidFill>
              </a:rPr>
              <a:t>				</a:t>
            </a:r>
            <a:r>
              <a:rPr lang="en-GB" sz="2400" dirty="0" err="1" smtClean="0">
                <a:solidFill>
                  <a:schemeClr val="tx1"/>
                </a:solidFill>
              </a:rPr>
              <a:t>kế</a:t>
            </a:r>
            <a:r>
              <a:rPr lang="en-GB" sz="2400" dirty="0" smtClean="0">
                <a:solidFill>
                  <a:schemeClr val="tx1"/>
                </a:solidFill>
              </a:rPr>
              <a:t> </a:t>
            </a:r>
            <a:r>
              <a:rPr lang="en-GB" sz="2400" dirty="0" err="1" smtClean="0">
                <a:solidFill>
                  <a:schemeClr val="tx1"/>
                </a:solidFill>
              </a:rPr>
              <a:t>hoạch</a:t>
            </a:r>
            <a:r>
              <a:rPr lang="en-GB" sz="2400" dirty="0" smtClean="0">
                <a:solidFill>
                  <a:schemeClr val="tx1"/>
                </a:solidFill>
              </a:rPr>
              <a:t> </a:t>
            </a:r>
            <a:r>
              <a:rPr lang="en-GB" sz="2400" dirty="0" err="1" smtClean="0">
                <a:solidFill>
                  <a:schemeClr val="tx1"/>
                </a:solidFill>
              </a:rPr>
              <a:t>đã</a:t>
            </a:r>
            <a:r>
              <a:rPr lang="en-GB" sz="2400" dirty="0" smtClean="0">
                <a:solidFill>
                  <a:schemeClr val="tx1"/>
                </a:solidFill>
              </a:rPr>
              <a:t> </a:t>
            </a:r>
            <a:r>
              <a:rPr lang="en-GB" sz="2400" dirty="0" err="1" smtClean="0">
                <a:solidFill>
                  <a:schemeClr val="tx1"/>
                </a:solidFill>
              </a:rPr>
              <a:t>có</a:t>
            </a:r>
            <a:endParaRPr lang="en-GB" sz="2400" dirty="0" smtClean="0">
              <a:solidFill>
                <a:schemeClr val="tx1"/>
              </a:solidFill>
            </a:endParaRPr>
          </a:p>
          <a:p>
            <a:r>
              <a:rPr lang="en-GB" sz="2400" u="sng" dirty="0" err="1" smtClean="0">
                <a:solidFill>
                  <a:schemeClr val="tx1"/>
                </a:solidFill>
              </a:rPr>
              <a:t>Bước</a:t>
            </a:r>
            <a:r>
              <a:rPr lang="en-GB" sz="2400" u="sng" dirty="0" smtClean="0">
                <a:solidFill>
                  <a:schemeClr val="tx1"/>
                </a:solidFill>
              </a:rPr>
              <a:t> 3:  </a:t>
            </a:r>
            <a:r>
              <a:rPr lang="en-GB" sz="2400" dirty="0" smtClean="0">
                <a:solidFill>
                  <a:schemeClr val="tx1"/>
                </a:solidFill>
              </a:rPr>
              <a:t> </a:t>
            </a:r>
            <a:r>
              <a:rPr lang="en-GB" sz="2400" dirty="0" err="1" smtClean="0">
                <a:solidFill>
                  <a:schemeClr val="tx1"/>
                </a:solidFill>
              </a:rPr>
              <a:t>Đánh</a:t>
            </a:r>
            <a:r>
              <a:rPr lang="en-GB" sz="2400" dirty="0" smtClean="0">
                <a:solidFill>
                  <a:schemeClr val="tx1"/>
                </a:solidFill>
              </a:rPr>
              <a:t> </a:t>
            </a:r>
            <a:r>
              <a:rPr lang="en-GB" sz="2400" dirty="0" err="1" smtClean="0">
                <a:solidFill>
                  <a:schemeClr val="tx1"/>
                </a:solidFill>
              </a:rPr>
              <a:t>giá</a:t>
            </a:r>
            <a:r>
              <a:rPr lang="en-GB" sz="2400" dirty="0" smtClean="0">
                <a:solidFill>
                  <a:schemeClr val="tx1"/>
                </a:solidFill>
              </a:rPr>
              <a:t> </a:t>
            </a:r>
            <a:r>
              <a:rPr lang="en-GB" sz="2400" dirty="0" err="1" smtClean="0">
                <a:solidFill>
                  <a:schemeClr val="tx1"/>
                </a:solidFill>
              </a:rPr>
              <a:t>hiệu</a:t>
            </a:r>
            <a:r>
              <a:rPr lang="en-GB" sz="2400" dirty="0" smtClean="0">
                <a:solidFill>
                  <a:schemeClr val="tx1"/>
                </a:solidFill>
              </a:rPr>
              <a:t> </a:t>
            </a:r>
            <a:r>
              <a:rPr lang="en-GB" sz="2400" dirty="0" err="1" smtClean="0">
                <a:solidFill>
                  <a:schemeClr val="tx1"/>
                </a:solidFill>
              </a:rPr>
              <a:t>quả</a:t>
            </a:r>
            <a:r>
              <a:rPr lang="en-GB" sz="2400" dirty="0" smtClean="0">
                <a:solidFill>
                  <a:schemeClr val="tx1"/>
                </a:solidFill>
              </a:rPr>
              <a:t> </a:t>
            </a:r>
            <a:r>
              <a:rPr lang="en-GB" sz="2400" dirty="0" err="1" smtClean="0">
                <a:solidFill>
                  <a:schemeClr val="tx1"/>
                </a:solidFill>
              </a:rPr>
              <a:t>triển</a:t>
            </a:r>
            <a:r>
              <a:rPr lang="en-GB" sz="2400" dirty="0" smtClean="0">
                <a:solidFill>
                  <a:schemeClr val="tx1"/>
                </a:solidFill>
              </a:rPr>
              <a:t> </a:t>
            </a:r>
            <a:r>
              <a:rPr lang="en-GB" sz="2400" dirty="0" err="1" smtClean="0">
                <a:solidFill>
                  <a:schemeClr val="tx1"/>
                </a:solidFill>
              </a:rPr>
              <a:t>khai</a:t>
            </a:r>
            <a:r>
              <a:rPr lang="en-GB" sz="2400" dirty="0" smtClean="0">
                <a:solidFill>
                  <a:schemeClr val="tx1"/>
                </a:solidFill>
              </a:rPr>
              <a:t> </a:t>
            </a:r>
            <a:r>
              <a:rPr lang="en-GB" sz="2400" dirty="0" err="1" smtClean="0">
                <a:solidFill>
                  <a:schemeClr val="tx1"/>
                </a:solidFill>
              </a:rPr>
              <a:t>kế</a:t>
            </a:r>
            <a:r>
              <a:rPr lang="en-GB" sz="2400" dirty="0" smtClean="0">
                <a:solidFill>
                  <a:schemeClr val="tx1"/>
                </a:solidFill>
              </a:rPr>
              <a:t> </a:t>
            </a:r>
            <a:r>
              <a:rPr lang="en-GB" sz="2400" dirty="0" err="1" smtClean="0">
                <a:solidFill>
                  <a:schemeClr val="tx1"/>
                </a:solidFill>
              </a:rPr>
              <a:t>hoạch</a:t>
            </a:r>
            <a:r>
              <a:rPr lang="en-GB" sz="2400" dirty="0" smtClean="0">
                <a:solidFill>
                  <a:schemeClr val="tx1"/>
                </a:solidFill>
              </a:rPr>
              <a:t> </a:t>
            </a:r>
            <a:r>
              <a:rPr lang="en-GB" sz="2400" dirty="0" err="1" smtClean="0">
                <a:solidFill>
                  <a:schemeClr val="tx1"/>
                </a:solidFill>
              </a:rPr>
              <a:t>xây</a:t>
            </a:r>
            <a:r>
              <a:rPr lang="en-GB" sz="2400" dirty="0" smtClean="0">
                <a:solidFill>
                  <a:schemeClr val="tx1"/>
                </a:solidFill>
              </a:rPr>
              <a:t> 					</a:t>
            </a:r>
            <a:r>
              <a:rPr lang="en-GB" sz="2400" dirty="0" err="1" smtClean="0">
                <a:solidFill>
                  <a:schemeClr val="tx1"/>
                </a:solidFill>
              </a:rPr>
              <a:t>dựng</a:t>
            </a:r>
            <a:r>
              <a:rPr lang="en-GB" sz="2400" dirty="0" smtClean="0">
                <a:solidFill>
                  <a:schemeClr val="tx1"/>
                </a:solidFill>
              </a:rPr>
              <a:t> </a:t>
            </a:r>
            <a:r>
              <a:rPr lang="en-GB" sz="2400" dirty="0" err="1" smtClean="0">
                <a:solidFill>
                  <a:schemeClr val="tx1"/>
                </a:solidFill>
              </a:rPr>
              <a:t>học</a:t>
            </a:r>
            <a:r>
              <a:rPr lang="en-GB" sz="2400" dirty="0" smtClean="0">
                <a:solidFill>
                  <a:schemeClr val="tx1"/>
                </a:solidFill>
              </a:rPr>
              <a:t> </a:t>
            </a:r>
            <a:r>
              <a:rPr lang="en-GB" sz="2400" dirty="0" err="1" smtClean="0">
                <a:solidFill>
                  <a:schemeClr val="tx1"/>
                </a:solidFill>
              </a:rPr>
              <a:t>liệu</a:t>
            </a:r>
            <a:r>
              <a:rPr lang="en-GB" sz="2400" dirty="0" smtClean="0">
                <a:solidFill>
                  <a:schemeClr val="tx1"/>
                </a:solidFill>
              </a:rPr>
              <a:t> </a:t>
            </a:r>
            <a:r>
              <a:rPr lang="en-GB" sz="2400" dirty="0" err="1" smtClean="0">
                <a:solidFill>
                  <a:schemeClr val="tx1"/>
                </a:solidFill>
              </a:rPr>
              <a:t>số</a:t>
            </a:r>
            <a:endParaRPr lang="en-GB" sz="2400" dirty="0" smtClean="0">
              <a:solidFill>
                <a:schemeClr val="tx1"/>
              </a:solidFill>
            </a:endParaRPr>
          </a:p>
          <a:p>
            <a:r>
              <a:rPr lang="en-GB" sz="2400" u="sng" dirty="0" err="1" smtClean="0">
                <a:solidFill>
                  <a:schemeClr val="tx1"/>
                </a:solidFill>
              </a:rPr>
              <a:t>Bước</a:t>
            </a:r>
            <a:r>
              <a:rPr lang="en-GB" sz="2400" u="sng" dirty="0" smtClean="0">
                <a:solidFill>
                  <a:schemeClr val="tx1"/>
                </a:solidFill>
              </a:rPr>
              <a:t> 4:   </a:t>
            </a:r>
            <a:r>
              <a:rPr lang="en-GB" sz="2400" dirty="0" err="1" smtClean="0">
                <a:solidFill>
                  <a:schemeClr val="tx1"/>
                </a:solidFill>
              </a:rPr>
              <a:t>Thực</a:t>
            </a:r>
            <a:r>
              <a:rPr lang="en-GB" sz="2400" dirty="0" smtClean="0">
                <a:solidFill>
                  <a:schemeClr val="tx1"/>
                </a:solidFill>
              </a:rPr>
              <a:t> </a:t>
            </a:r>
            <a:r>
              <a:rPr lang="en-GB" sz="2400" dirty="0" err="1" smtClean="0">
                <a:solidFill>
                  <a:schemeClr val="tx1"/>
                </a:solidFill>
              </a:rPr>
              <a:t>hiện</a:t>
            </a:r>
            <a:r>
              <a:rPr lang="en-GB" sz="2400" dirty="0" smtClean="0">
                <a:solidFill>
                  <a:schemeClr val="tx1"/>
                </a:solidFill>
              </a:rPr>
              <a:t> </a:t>
            </a:r>
            <a:r>
              <a:rPr lang="en-GB" sz="2400" dirty="0" err="1" smtClean="0">
                <a:solidFill>
                  <a:schemeClr val="tx1"/>
                </a:solidFill>
              </a:rPr>
              <a:t>các</a:t>
            </a:r>
            <a:r>
              <a:rPr lang="en-GB" sz="2400" dirty="0" smtClean="0">
                <a:solidFill>
                  <a:schemeClr val="tx1"/>
                </a:solidFill>
              </a:rPr>
              <a:t> </a:t>
            </a:r>
            <a:r>
              <a:rPr lang="en-GB" sz="2400" dirty="0" err="1" smtClean="0">
                <a:solidFill>
                  <a:schemeClr val="tx1"/>
                </a:solidFill>
              </a:rPr>
              <a:t>kế</a:t>
            </a:r>
            <a:r>
              <a:rPr lang="en-GB" sz="2400" dirty="0" smtClean="0">
                <a:solidFill>
                  <a:schemeClr val="tx1"/>
                </a:solidFill>
              </a:rPr>
              <a:t> </a:t>
            </a:r>
            <a:r>
              <a:rPr lang="en-GB" sz="2400" dirty="0" err="1" smtClean="0">
                <a:solidFill>
                  <a:schemeClr val="tx1"/>
                </a:solidFill>
              </a:rPr>
              <a:t>hoạch</a:t>
            </a:r>
            <a:r>
              <a:rPr lang="en-GB" sz="2400" dirty="0" smtClean="0">
                <a:solidFill>
                  <a:schemeClr val="tx1"/>
                </a:solidFill>
              </a:rPr>
              <a:t> </a:t>
            </a:r>
            <a:r>
              <a:rPr lang="en-GB" sz="2400" dirty="0" err="1" smtClean="0">
                <a:solidFill>
                  <a:schemeClr val="tx1"/>
                </a:solidFill>
              </a:rPr>
              <a:t>cải</a:t>
            </a:r>
            <a:r>
              <a:rPr lang="en-GB" sz="2400" dirty="0" smtClean="0">
                <a:solidFill>
                  <a:schemeClr val="tx1"/>
                </a:solidFill>
              </a:rPr>
              <a:t> </a:t>
            </a:r>
            <a:r>
              <a:rPr lang="en-GB" sz="2400" dirty="0" err="1" smtClean="0">
                <a:solidFill>
                  <a:schemeClr val="tx1"/>
                </a:solidFill>
              </a:rPr>
              <a:t>tiến</a:t>
            </a:r>
            <a:r>
              <a:rPr lang="en-GB" sz="2400" dirty="0" smtClean="0">
                <a:solidFill>
                  <a:schemeClr val="tx1"/>
                </a:solidFill>
              </a:rPr>
              <a:t> </a:t>
            </a:r>
            <a:r>
              <a:rPr lang="en-GB" sz="2400" dirty="0" err="1" smtClean="0">
                <a:solidFill>
                  <a:schemeClr val="tx1"/>
                </a:solidFill>
              </a:rPr>
              <a:t>nâng</a:t>
            </a:r>
            <a:r>
              <a:rPr lang="en-GB" sz="2400" dirty="0" smtClean="0">
                <a:solidFill>
                  <a:schemeClr val="tx1"/>
                </a:solidFill>
              </a:rPr>
              <a:t> </a:t>
            </a:r>
            <a:r>
              <a:rPr lang="en-GB" sz="2400" dirty="0" err="1" smtClean="0">
                <a:solidFill>
                  <a:schemeClr val="tx1"/>
                </a:solidFill>
              </a:rPr>
              <a:t>cao</a:t>
            </a:r>
            <a:r>
              <a:rPr lang="en-GB" sz="2400" dirty="0" smtClean="0">
                <a:solidFill>
                  <a:schemeClr val="tx1"/>
                </a:solidFill>
              </a:rPr>
              <a:t> </a:t>
            </a:r>
            <a:r>
              <a:rPr lang="en-GB" sz="2400" dirty="0" err="1" smtClean="0">
                <a:solidFill>
                  <a:schemeClr val="tx1"/>
                </a:solidFill>
              </a:rPr>
              <a:t>hiệu</a:t>
            </a:r>
            <a:r>
              <a:rPr lang="en-GB" sz="2400" dirty="0" smtClean="0">
                <a:solidFill>
                  <a:schemeClr val="tx1"/>
                </a:solidFill>
              </a:rPr>
              <a:t> 			</a:t>
            </a:r>
            <a:r>
              <a:rPr lang="en-GB" sz="2400" dirty="0" err="1" smtClean="0">
                <a:solidFill>
                  <a:schemeClr val="tx1"/>
                </a:solidFill>
              </a:rPr>
              <a:t>quả</a:t>
            </a:r>
            <a:r>
              <a:rPr lang="en-GB" sz="2400" dirty="0" smtClean="0">
                <a:solidFill>
                  <a:schemeClr val="tx1"/>
                </a:solidFill>
              </a:rPr>
              <a:t> </a:t>
            </a:r>
            <a:r>
              <a:rPr lang="en-GB" sz="2400" dirty="0" err="1" smtClean="0">
                <a:solidFill>
                  <a:schemeClr val="tx1"/>
                </a:solidFill>
              </a:rPr>
              <a:t>của</a:t>
            </a:r>
            <a:r>
              <a:rPr lang="en-GB" sz="2400" dirty="0" smtClean="0">
                <a:solidFill>
                  <a:schemeClr val="tx1"/>
                </a:solidFill>
              </a:rPr>
              <a:t> </a:t>
            </a:r>
            <a:r>
              <a:rPr lang="en-GB" sz="2400" dirty="0" err="1" smtClean="0">
                <a:solidFill>
                  <a:schemeClr val="tx1"/>
                </a:solidFill>
              </a:rPr>
              <a:t>công</a:t>
            </a:r>
            <a:r>
              <a:rPr lang="en-GB" sz="2400" dirty="0" smtClean="0">
                <a:solidFill>
                  <a:schemeClr val="tx1"/>
                </a:solidFill>
              </a:rPr>
              <a:t> </a:t>
            </a:r>
            <a:r>
              <a:rPr lang="en-GB" sz="2400" dirty="0" err="1" smtClean="0">
                <a:solidFill>
                  <a:schemeClr val="tx1"/>
                </a:solidFill>
              </a:rPr>
              <a:t>tác</a:t>
            </a:r>
            <a:r>
              <a:rPr lang="en-GB" sz="2400" dirty="0" smtClean="0">
                <a:solidFill>
                  <a:schemeClr val="tx1"/>
                </a:solidFill>
              </a:rPr>
              <a:t> </a:t>
            </a:r>
            <a:r>
              <a:rPr lang="en-GB" sz="2400" dirty="0" err="1" smtClean="0">
                <a:solidFill>
                  <a:schemeClr val="tx1"/>
                </a:solidFill>
              </a:rPr>
              <a:t>xây</a:t>
            </a:r>
            <a:r>
              <a:rPr lang="en-GB" sz="2400" dirty="0" smtClean="0">
                <a:solidFill>
                  <a:schemeClr val="tx1"/>
                </a:solidFill>
              </a:rPr>
              <a:t> </a:t>
            </a:r>
            <a:r>
              <a:rPr lang="en-GB" sz="2400" dirty="0" err="1" smtClean="0">
                <a:solidFill>
                  <a:schemeClr val="tx1"/>
                </a:solidFill>
              </a:rPr>
              <a:t>dựng</a:t>
            </a:r>
            <a:r>
              <a:rPr lang="en-GB" sz="2400" dirty="0" smtClean="0">
                <a:solidFill>
                  <a:schemeClr val="tx1"/>
                </a:solidFill>
              </a:rPr>
              <a:t> </a:t>
            </a:r>
            <a:r>
              <a:rPr lang="en-GB" sz="2400" dirty="0" err="1" smtClean="0">
                <a:solidFill>
                  <a:schemeClr val="tx1"/>
                </a:solidFill>
              </a:rPr>
              <a:t>học</a:t>
            </a:r>
            <a:r>
              <a:rPr lang="en-GB" sz="2400" dirty="0" smtClean="0">
                <a:solidFill>
                  <a:schemeClr val="tx1"/>
                </a:solidFill>
              </a:rPr>
              <a:t> </a:t>
            </a:r>
            <a:r>
              <a:rPr lang="en-GB" sz="2400" dirty="0" err="1" smtClean="0">
                <a:solidFill>
                  <a:schemeClr val="tx1"/>
                </a:solidFill>
              </a:rPr>
              <a:t>liệu</a:t>
            </a:r>
            <a:r>
              <a:rPr lang="en-GB" sz="2400" dirty="0" smtClean="0">
                <a:solidFill>
                  <a:schemeClr val="tx1"/>
                </a:solidFill>
              </a:rPr>
              <a:t> </a:t>
            </a:r>
            <a:r>
              <a:rPr lang="en-GB" sz="2400" dirty="0" err="1" smtClean="0">
                <a:solidFill>
                  <a:schemeClr val="tx1"/>
                </a:solidFill>
              </a:rPr>
              <a:t>số</a:t>
            </a:r>
            <a:endParaRPr lang="en-US" sz="2400" dirty="0">
              <a:solidFill>
                <a:schemeClr val="tx1"/>
              </a:solidFill>
            </a:endParaRPr>
          </a:p>
        </p:txBody>
      </p:sp>
    </p:spTree>
    <p:extLst>
      <p:ext uri="{BB962C8B-B14F-4D97-AF65-F5344CB8AC3E}">
        <p14:creationId xmlns:p14="http://schemas.microsoft.com/office/powerpoint/2010/main" val="409333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375585"/>
            <a:ext cx="8537889" cy="1017905"/>
          </a:xfrm>
        </p:spPr>
        <p:txBody>
          <a:bodyPr/>
          <a:lstStyle/>
          <a:p>
            <a:r>
              <a:rPr lang="en-US" sz="2800" dirty="0" err="1" smtClean="0">
                <a:latin typeface="+mj-lt"/>
                <a:cs typeface="Times New Roman" panose="02020603050405020304" pitchFamily="18" charset="0"/>
              </a:rPr>
              <a:t>Một</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số</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giải</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pháp</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quản</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lý</a:t>
            </a:r>
            <a:r>
              <a:rPr lang="en-US" sz="2800" dirty="0">
                <a:latin typeface="+mj-lt"/>
                <a:cs typeface="Times New Roman" panose="02020603050405020304" pitchFamily="18" charset="0"/>
              </a:rPr>
              <a:t> </a:t>
            </a:r>
            <a:r>
              <a:rPr lang="en-US" sz="2800" dirty="0" err="1" smtClean="0">
                <a:latin typeface="+mj-lt"/>
                <a:cs typeface="Times New Roman" panose="02020603050405020304" pitchFamily="18" charset="0"/>
              </a:rPr>
              <a:t>và</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phát</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triển</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học</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liệu</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số</a:t>
            </a:r>
            <a:r>
              <a:rPr lang="en-US" sz="2800" dirty="0" smtClean="0">
                <a:latin typeface="+mj-lt"/>
                <a:cs typeface="Times New Roman" panose="02020603050405020304" pitchFamily="18" charset="0"/>
              </a:rPr>
              <a:t> </a:t>
            </a:r>
            <a:endParaRPr lang="en-US" sz="28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D5BB18A-2DD5-4F51-964E-E468445819AC}"/>
              </a:ext>
            </a:extLst>
          </p:cNvPr>
          <p:cNvSpPr txBox="1"/>
          <p:nvPr/>
        </p:nvSpPr>
        <p:spPr>
          <a:xfrm>
            <a:off x="768096" y="1311682"/>
            <a:ext cx="8071104" cy="3831818"/>
          </a:xfrm>
          <a:prstGeom prst="rect">
            <a:avLst/>
          </a:prstGeom>
          <a:noFill/>
        </p:spPr>
        <p:txBody>
          <a:bodyPr wrap="square" rtlCol="0">
            <a:spAutoFit/>
          </a:bodyPr>
          <a:lstStyle/>
          <a:p>
            <a:pPr>
              <a:lnSpc>
                <a:spcPct val="150000"/>
              </a:lnSpc>
            </a:pP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Giải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pháp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về</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chính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sách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cơ</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chế</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của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đối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với</a:t>
            </a:r>
            <a:r>
              <a:rPr lang="en-GB" dirty="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Giải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pháp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về</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công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nghệ</a:t>
            </a:r>
            <a:r>
              <a:rPr lang="en-GB" dirty="0" smtClean="0">
                <a:latin typeface="Times New Roman" panose="02020603050405020304" pitchFamily="18" charset="0"/>
                <a:cs typeface="Times New Roman" panose="02020603050405020304" pitchFamily="18" charset="0"/>
              </a:rPr>
              <a:t> </a:t>
            </a:r>
          </a:p>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Giải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pháp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về</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lường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đánh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giá</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endParaRPr lang="en-GB" dirty="0" smtClean="0">
              <a:latin typeface="Times New Roman" panose="02020603050405020304" pitchFamily="18" charset="0"/>
              <a:cs typeface="Times New Roman" panose="02020603050405020304" pitchFamily="18" charset="0"/>
            </a:endParaRPr>
          </a:p>
          <a:p>
            <a:pPr>
              <a:lnSpc>
                <a:spcPct val="150000"/>
              </a:lnSpc>
            </a:pP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Giải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pháp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về</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đội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ngũ</a:t>
            </a: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
        <p:nvSpPr>
          <p:cNvPr id="4" name="Right Arrow 3"/>
          <p:cNvSpPr/>
          <p:nvPr/>
        </p:nvSpPr>
        <p:spPr>
          <a:xfrm>
            <a:off x="768096" y="1530350"/>
            <a:ext cx="184404" cy="165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a:off x="768096" y="2038350"/>
            <a:ext cx="184404" cy="165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768096" y="2463800"/>
            <a:ext cx="184404" cy="1651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768096" y="2813050"/>
            <a:ext cx="184404" cy="1714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415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375585"/>
            <a:ext cx="8321989" cy="1017905"/>
          </a:xfrm>
        </p:spPr>
        <p:txBody>
          <a:bodyPr/>
          <a:lstStyle/>
          <a:p>
            <a:pPr algn="ctr"/>
            <a:r>
              <a:rPr lang="en-GB" sz="2800" dirty="0" err="1" smtClean="0">
                <a:latin typeface="+mj-lt"/>
                <a:cs typeface="Times New Roman" panose="02020603050405020304" pitchFamily="18" charset="0"/>
              </a:rPr>
              <a:t>Giải</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pháp</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về</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chính</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sách</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cơ</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chế</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đối</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với</a:t>
            </a:r>
            <a:r>
              <a:rPr lang="en-GB" sz="2800" dirty="0" smtClean="0">
                <a:latin typeface="+mj-lt"/>
                <a:cs typeface="Times New Roman" panose="02020603050405020304" pitchFamily="18" charset="0"/>
              </a:rPr>
              <a:t> </a:t>
            </a:r>
          </a:p>
          <a:p>
            <a:pPr algn="ctr"/>
            <a:r>
              <a:rPr lang="en-GB" sz="2800" dirty="0" err="1" smtClean="0">
                <a:latin typeface="+mj-lt"/>
                <a:cs typeface="Times New Roman" panose="02020603050405020304" pitchFamily="18" charset="0"/>
              </a:rPr>
              <a:t>học</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liệu</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số</a:t>
            </a:r>
            <a:r>
              <a:rPr lang="en-GB" sz="2800" dirty="0" smtClean="0">
                <a:latin typeface="+mj-lt"/>
                <a:cs typeface="Times New Roman" panose="02020603050405020304" pitchFamily="18" charset="0"/>
              </a:rPr>
              <a:t> </a:t>
            </a:r>
            <a:endParaRPr lang="en-US" sz="28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D5BB18A-2DD5-4F51-964E-E468445819AC}"/>
              </a:ext>
            </a:extLst>
          </p:cNvPr>
          <p:cNvSpPr txBox="1"/>
          <p:nvPr/>
        </p:nvSpPr>
        <p:spPr>
          <a:xfrm>
            <a:off x="768096" y="1395364"/>
            <a:ext cx="8071104"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err="1" smtClean="0">
                <a:latin typeface="Times New Roman" panose="02020603050405020304" pitchFamily="18" charset="0"/>
                <a:cs typeface="Times New Roman" panose="02020603050405020304" pitchFamily="18" charset="0"/>
              </a:rPr>
              <a:t>Xây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khuyến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triển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vi-VN" dirty="0" smtClean="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Ban </a:t>
            </a:r>
            <a:r>
              <a:rPr lang="en-US" dirty="0" err="1" smtClean="0">
                <a:latin typeface="Times New Roman" panose="02020603050405020304" pitchFamily="18" charset="0"/>
                <a:cs typeface="Times New Roman" panose="02020603050405020304" pitchFamily="18" charset="0"/>
              </a:rPr>
              <a:t>hành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định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sở</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triển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hiện</a:t>
            </a:r>
            <a:endParaRPr lang="en-US"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Biên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soạn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hệ</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thống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quy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trình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có</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quan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đến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công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xây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dựng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phát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triển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endParaRPr lang="vi-VN"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vi-VN" dirty="0" smtClean="0">
                <a:latin typeface="Times New Roman" panose="02020603050405020304" pitchFamily="18" charset="0"/>
                <a:cs typeface="Times New Roman" panose="02020603050405020304" pitchFamily="18" charset="0"/>
              </a:rPr>
              <a:t>Công nhận vai trò quan trọng của học liệu số trong các quy trình đảm bảo chất lượng đào tạo nội bộ của Nhà trường</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5799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342900"/>
            <a:ext cx="8321989" cy="1050590"/>
          </a:xfrm>
        </p:spPr>
        <p:txBody>
          <a:bodyPr/>
          <a:lstStyle/>
          <a:p>
            <a:pPr algn="ctr"/>
            <a:r>
              <a:rPr lang="en-GB" sz="2800" dirty="0" err="1" smtClean="0">
                <a:latin typeface="+mj-lt"/>
                <a:cs typeface="Times New Roman" panose="02020603050405020304" pitchFamily="18" charset="0"/>
              </a:rPr>
              <a:t>Giải</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pháp</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về</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công</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nghệ</a:t>
            </a:r>
            <a:endParaRPr lang="en-GB" sz="2800" dirty="0" smtClean="0">
              <a:latin typeface="+mj-lt"/>
              <a:cs typeface="Times New Roman" panose="02020603050405020304" pitchFamily="18" charset="0"/>
            </a:endParaRPr>
          </a:p>
          <a:p>
            <a:pPr algn="ct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để</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phát</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triển</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học</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liệu</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số</a:t>
            </a:r>
            <a:r>
              <a:rPr lang="en-GB" sz="2800" dirty="0" smtClean="0">
                <a:latin typeface="+mj-lt"/>
                <a:cs typeface="Times New Roman" panose="02020603050405020304" pitchFamily="18" charset="0"/>
              </a:rPr>
              <a:t> </a:t>
            </a:r>
            <a:endParaRPr lang="en-US" sz="28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D5BB18A-2DD5-4F51-964E-E468445819AC}"/>
              </a:ext>
            </a:extLst>
          </p:cNvPr>
          <p:cNvSpPr txBox="1"/>
          <p:nvPr/>
        </p:nvSpPr>
        <p:spPr>
          <a:xfrm>
            <a:off x="768096" y="1395364"/>
            <a:ext cx="8071104" cy="3416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err="1" smtClean="0">
                <a:latin typeface="Times New Roman" panose="02020603050405020304" pitchFamily="18" charset="0"/>
                <a:cs typeface="Times New Roman" panose="02020603050405020304" pitchFamily="18" charset="0"/>
              </a:rPr>
              <a:t>Xây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tổng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gồm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hệ</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thống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vi-VN" dirty="0" smtClean="0">
                <a:latin typeface="Times New Roman" panose="02020603050405020304" pitchFamily="18" charset="0"/>
                <a:cs typeface="Times New Roman" panose="02020603050405020304" pitchFamily="18" charset="0"/>
              </a:rPr>
              <a:t> hạ tầng mạng,  phần mềm, nền tảng phù hợp </a:t>
            </a:r>
            <a:endParaRPr lang="en-US"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nghệ</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triển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phù</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trọng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được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mềm</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Elearning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dữ</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khoa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nghệ</a:t>
            </a:r>
            <a:r>
              <a:rPr lang="en-US" dirty="0" smtClean="0">
                <a:latin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000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2050" name="Picture 2" descr="What is a Learning Content Management System? (LCMS) | Xyl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468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99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a:xfrm>
            <a:off x="2" y="1329876"/>
            <a:ext cx="2021066" cy="661720"/>
          </a:xfrm>
        </p:spPr>
        <p:txBody>
          <a:bodyPr/>
          <a:lstStyle/>
          <a:p>
            <a:r>
              <a:rPr lang="en-US" sz="2000" dirty="0" smtClean="0"/>
              <a:t>17/06/2022</a:t>
            </a:r>
            <a:endParaRPr lang="en-US" sz="2000" dirty="0"/>
          </a:p>
          <a:p>
            <a:endParaRPr lang="en-US" sz="200" dirty="0"/>
          </a:p>
        </p:txBody>
      </p:sp>
      <p:sp>
        <p:nvSpPr>
          <p:cNvPr id="36" name="Text Placeholder 35"/>
          <p:cNvSpPr>
            <a:spLocks noGrp="1"/>
          </p:cNvSpPr>
          <p:nvPr>
            <p:ph type="body" sz="quarter" idx="16"/>
          </p:nvPr>
        </p:nvSpPr>
        <p:spPr>
          <a:xfrm>
            <a:off x="2" y="2026060"/>
            <a:ext cx="9013370" cy="1180911"/>
          </a:xfrm>
        </p:spPr>
        <p:txBody>
          <a:bodyPr>
            <a:noAutofit/>
          </a:bodyPr>
          <a:lstStyle/>
          <a:p>
            <a:pPr algn="ctr"/>
            <a:r>
              <a:rPr lang="vi-VN" sz="3000" dirty="0"/>
              <a:t>Một số giải pháp quản lý và phát triển nguồn học liệu số tại trường đại học </a:t>
            </a:r>
            <a:endParaRPr lang="en-US" sz="3000" dirty="0"/>
          </a:p>
        </p:txBody>
      </p:sp>
      <p:sp>
        <p:nvSpPr>
          <p:cNvPr id="37" name="Text Placeholder 36"/>
          <p:cNvSpPr>
            <a:spLocks noGrp="1"/>
          </p:cNvSpPr>
          <p:nvPr>
            <p:ph type="body" sz="quarter" idx="17"/>
          </p:nvPr>
        </p:nvSpPr>
        <p:spPr>
          <a:xfrm>
            <a:off x="728694" y="3407027"/>
            <a:ext cx="2400914" cy="400110"/>
          </a:xfrm>
        </p:spPr>
        <p:txBody>
          <a:bodyPr/>
          <a:lstStyle/>
          <a:p>
            <a:r>
              <a:rPr lang="en-US" dirty="0" err="1" smtClean="0"/>
              <a:t>Trần</a:t>
            </a:r>
            <a:r>
              <a:rPr lang="en-US" dirty="0" smtClean="0"/>
              <a:t> </a:t>
            </a:r>
            <a:r>
              <a:rPr lang="en-US" dirty="0" err="1" smtClean="0"/>
              <a:t>Thị</a:t>
            </a:r>
            <a:r>
              <a:rPr lang="en-US" dirty="0" smtClean="0"/>
              <a:t> </a:t>
            </a:r>
            <a:r>
              <a:rPr lang="en-US" dirty="0" err="1" smtClean="0"/>
              <a:t>Thúy</a:t>
            </a:r>
            <a:r>
              <a:rPr lang="en-US" dirty="0" smtClean="0"/>
              <a:t> </a:t>
            </a:r>
            <a:r>
              <a:rPr lang="en-US" dirty="0" err="1" smtClean="0"/>
              <a:t>Kiều</a:t>
            </a:r>
            <a:endParaRPr lang="en-US" dirty="0"/>
          </a:p>
        </p:txBody>
      </p:sp>
      <p:sp>
        <p:nvSpPr>
          <p:cNvPr id="38" name="Text Placeholder 37"/>
          <p:cNvSpPr>
            <a:spLocks noGrp="1"/>
          </p:cNvSpPr>
          <p:nvPr>
            <p:ph type="body" sz="quarter" idx="18"/>
          </p:nvPr>
        </p:nvSpPr>
        <p:spPr>
          <a:xfrm>
            <a:off x="728694" y="3767726"/>
            <a:ext cx="6603283" cy="935641"/>
          </a:xfrm>
        </p:spPr>
        <p:txBody>
          <a:bodyPr/>
          <a:lstStyle/>
          <a:p>
            <a:r>
              <a:rPr lang="en-US" dirty="0" err="1" smtClean="0"/>
              <a:t>Trung</a:t>
            </a:r>
            <a:r>
              <a:rPr lang="en-US" dirty="0" smtClean="0"/>
              <a:t> </a:t>
            </a:r>
            <a:r>
              <a:rPr lang="en-US" dirty="0" err="1" smtClean="0"/>
              <a:t>tâm</a:t>
            </a:r>
            <a:r>
              <a:rPr lang="en-US" dirty="0" smtClean="0"/>
              <a:t> </a:t>
            </a:r>
            <a:r>
              <a:rPr lang="en-US" dirty="0" err="1" smtClean="0"/>
              <a:t>Thông</a:t>
            </a:r>
            <a:r>
              <a:rPr lang="en-US" dirty="0" smtClean="0"/>
              <a:t> tin </a:t>
            </a:r>
            <a:r>
              <a:rPr lang="en-US" dirty="0" err="1" smtClean="0"/>
              <a:t>Thư</a:t>
            </a:r>
            <a:r>
              <a:rPr lang="en-US" dirty="0" smtClean="0"/>
              <a:t> </a:t>
            </a:r>
            <a:r>
              <a:rPr lang="en-US" dirty="0" err="1" smtClean="0"/>
              <a:t>viện</a:t>
            </a:r>
            <a:r>
              <a:rPr lang="en-US" dirty="0" smtClean="0"/>
              <a:t> – </a:t>
            </a:r>
            <a:r>
              <a:rPr lang="en-US" dirty="0" err="1" smtClean="0"/>
              <a:t>Trường</a:t>
            </a:r>
            <a:r>
              <a:rPr lang="en-US" dirty="0" smtClean="0"/>
              <a:t> </a:t>
            </a:r>
            <a:r>
              <a:rPr lang="en-US" dirty="0" err="1" smtClean="0"/>
              <a:t>Đại</a:t>
            </a:r>
            <a:r>
              <a:rPr lang="en-US" dirty="0" smtClean="0"/>
              <a:t> </a:t>
            </a:r>
            <a:r>
              <a:rPr lang="en-US" dirty="0" err="1" smtClean="0"/>
              <a:t>học</a:t>
            </a:r>
            <a:r>
              <a:rPr lang="en-US" dirty="0" smtClean="0"/>
              <a:t> </a:t>
            </a:r>
            <a:r>
              <a:rPr lang="en-US" dirty="0" err="1" smtClean="0"/>
              <a:t>Nguyễn</a:t>
            </a:r>
            <a:r>
              <a:rPr lang="en-US" dirty="0" smtClean="0"/>
              <a:t> </a:t>
            </a:r>
            <a:r>
              <a:rPr lang="en-US" dirty="0" err="1" smtClean="0"/>
              <a:t>Tất</a:t>
            </a:r>
            <a:r>
              <a:rPr lang="en-US" dirty="0" smtClean="0"/>
              <a:t> </a:t>
            </a:r>
            <a:r>
              <a:rPr lang="en-US" dirty="0" err="1" smtClean="0"/>
              <a:t>Thành</a:t>
            </a:r>
            <a:endParaRPr lang="en-US" dirty="0" smtClean="0"/>
          </a:p>
          <a:p>
            <a:r>
              <a:rPr lang="en-GB" b="1" dirty="0" err="1" smtClean="0"/>
              <a:t>Trần</a:t>
            </a:r>
            <a:r>
              <a:rPr lang="en-GB" b="1" dirty="0" smtClean="0"/>
              <a:t> </a:t>
            </a:r>
            <a:r>
              <a:rPr lang="en-GB" b="1" dirty="0" err="1" smtClean="0"/>
              <a:t>Bình</a:t>
            </a:r>
            <a:r>
              <a:rPr lang="en-GB" b="1" dirty="0" smtClean="0"/>
              <a:t> </a:t>
            </a:r>
            <a:r>
              <a:rPr lang="en-GB" b="1" dirty="0" err="1" smtClean="0"/>
              <a:t>Hậu</a:t>
            </a:r>
            <a:endParaRPr lang="en-GB" b="1" dirty="0" smtClean="0"/>
          </a:p>
          <a:p>
            <a:r>
              <a:rPr lang="en-GB" dirty="0" err="1" smtClean="0"/>
              <a:t>Phòng</a:t>
            </a:r>
            <a:r>
              <a:rPr lang="en-GB" dirty="0" smtClean="0"/>
              <a:t> </a:t>
            </a:r>
            <a:r>
              <a:rPr lang="en-GB" dirty="0" err="1" smtClean="0"/>
              <a:t>Quản</a:t>
            </a:r>
            <a:r>
              <a:rPr lang="en-GB" dirty="0" smtClean="0"/>
              <a:t> </a:t>
            </a:r>
            <a:r>
              <a:rPr lang="en-GB" dirty="0" err="1" smtClean="0"/>
              <a:t>trị</a:t>
            </a:r>
            <a:r>
              <a:rPr lang="en-GB" dirty="0" smtClean="0"/>
              <a:t> </a:t>
            </a:r>
            <a:r>
              <a:rPr lang="en-GB" dirty="0" err="1" smtClean="0"/>
              <a:t>Thông</a:t>
            </a:r>
            <a:r>
              <a:rPr lang="en-GB" dirty="0" smtClean="0"/>
              <a:t> tin – </a:t>
            </a:r>
            <a:r>
              <a:rPr lang="en-GB" dirty="0" err="1" smtClean="0"/>
              <a:t>Trường</a:t>
            </a:r>
            <a:r>
              <a:rPr lang="en-GB" dirty="0" smtClean="0"/>
              <a:t> </a:t>
            </a:r>
            <a:r>
              <a:rPr lang="en-GB" dirty="0" err="1" smtClean="0"/>
              <a:t>Đại</a:t>
            </a:r>
            <a:r>
              <a:rPr lang="en-GB" dirty="0" smtClean="0"/>
              <a:t> </a:t>
            </a:r>
            <a:r>
              <a:rPr lang="en-GB" dirty="0" err="1" smtClean="0"/>
              <a:t>học</a:t>
            </a:r>
            <a:r>
              <a:rPr lang="en-GB" dirty="0" smtClean="0"/>
              <a:t> </a:t>
            </a:r>
            <a:r>
              <a:rPr lang="en-GB" dirty="0" err="1" smtClean="0"/>
              <a:t>Nguyễn</a:t>
            </a:r>
            <a:r>
              <a:rPr lang="en-GB" dirty="0" smtClean="0"/>
              <a:t> </a:t>
            </a:r>
            <a:r>
              <a:rPr lang="en-GB" dirty="0" err="1" smtClean="0"/>
              <a:t>Tất</a:t>
            </a:r>
            <a:r>
              <a:rPr lang="en-GB" dirty="0" smtClean="0"/>
              <a:t> </a:t>
            </a:r>
            <a:r>
              <a:rPr lang="en-GB" dirty="0" err="1" smtClean="0"/>
              <a:t>Thành</a:t>
            </a:r>
            <a:endParaRPr lang="en-US" dirty="0"/>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a:p>
        </p:txBody>
      </p:sp>
      <p:pic>
        <p:nvPicPr>
          <p:cNvPr id="3074" name="Picture 2" descr="LMS Software Solutions For Your Organization - eLearning Indus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73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71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7655" y="1221200"/>
            <a:ext cx="6588690" cy="3252244"/>
          </a:xfrm>
          <a:prstGeom prst="rect">
            <a:avLst/>
          </a:prstGeom>
        </p:spPr>
      </p:pic>
      <p:sp>
        <p:nvSpPr>
          <p:cNvPr id="3" name="Text Placeholder 2">
            <a:extLst>
              <a:ext uri="{FF2B5EF4-FFF2-40B4-BE49-F238E27FC236}">
                <a16:creationId xmlns:a16="http://schemas.microsoft.com/office/drawing/2014/main" id="{C1CEF4EC-630B-87C6-3B19-9F25DECA6BEC}"/>
              </a:ext>
            </a:extLst>
          </p:cNvPr>
          <p:cNvSpPr txBox="1">
            <a:spLocks/>
          </p:cNvSpPr>
          <p:nvPr/>
        </p:nvSpPr>
        <p:spPr>
          <a:xfrm>
            <a:off x="340786" y="343304"/>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b="1" dirty="0">
                <a:solidFill>
                  <a:schemeClr val="tx2"/>
                </a:solidFill>
              </a:rPr>
              <a:t>Xây dựng hệ thống tra cứu tập trung</a:t>
            </a:r>
          </a:p>
        </p:txBody>
      </p:sp>
    </p:spTree>
    <p:extLst>
      <p:ext uri="{BB962C8B-B14F-4D97-AF65-F5344CB8AC3E}">
        <p14:creationId xmlns:p14="http://schemas.microsoft.com/office/powerpoint/2010/main" val="75282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a:t>
            </a:r>
            <a:r>
              <a:rPr lang="en-US" baseline="0" dirty="0" smtClean="0"/>
              <a:t> Products</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0" y="3634025"/>
            <a:ext cx="1200150" cy="116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5384" y="3821427"/>
            <a:ext cx="1357313" cy="97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6300" y="3839285"/>
            <a:ext cx="1307306"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0785" y="3975016"/>
            <a:ext cx="1507331"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7571" y="1143001"/>
            <a:ext cx="1957388" cy="82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57650" y="1200150"/>
            <a:ext cx="1385888" cy="70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2127" y="3012622"/>
            <a:ext cx="1535906" cy="69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28751" y="2514703"/>
            <a:ext cx="196453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79692" y="2117321"/>
            <a:ext cx="1085850"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29301" y="1278731"/>
            <a:ext cx="1478756"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8033" y="2129262"/>
            <a:ext cx="1950244"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43650" y="2464696"/>
            <a:ext cx="1407319"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600200" y="4751085"/>
            <a:ext cx="6172200" cy="415498"/>
          </a:xfrm>
          <a:prstGeom prst="rect">
            <a:avLst/>
          </a:prstGeom>
          <a:noFill/>
        </p:spPr>
        <p:txBody>
          <a:bodyPr wrap="square" rtlCol="0">
            <a:spAutoFit/>
          </a:bodyPr>
          <a:lstStyle/>
          <a:p>
            <a:r>
              <a:rPr lang="en-US" sz="2100" b="1" dirty="0"/>
              <a:t>http://www.librarytechnology.org/discovery.pl</a:t>
            </a:r>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7454" y="3615046"/>
            <a:ext cx="1200150" cy="116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4088" y="3802447"/>
            <a:ext cx="1357313" cy="97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5004" y="3820306"/>
            <a:ext cx="1307306"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9489" y="3956037"/>
            <a:ext cx="1507331"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05846" y="2101259"/>
            <a:ext cx="1689496" cy="72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593057" y="2036496"/>
            <a:ext cx="1035844" cy="385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5498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939F7002-C834-1505-683F-D3A5CC267DB5}"/>
              </a:ext>
            </a:extLst>
          </p:cNvPr>
          <p:cNvSpPr txBox="1">
            <a:spLocks/>
          </p:cNvSpPr>
          <p:nvPr/>
        </p:nvSpPr>
        <p:spPr bwMode="auto">
          <a:xfrm>
            <a:off x="286913" y="236801"/>
            <a:ext cx="6243439" cy="38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700" b="1" dirty="0" err="1">
                <a:solidFill>
                  <a:schemeClr val="tx2"/>
                </a:solidFill>
                <a:latin typeface="+mn-lt"/>
                <a:ea typeface="+mn-ea"/>
                <a:cs typeface="+mn-cs"/>
              </a:rPr>
              <a:t>Mô</a:t>
            </a:r>
            <a:r>
              <a:rPr lang="en-US" sz="2700" b="1" dirty="0">
                <a:solidFill>
                  <a:schemeClr val="tx2"/>
                </a:solidFill>
                <a:latin typeface="+mn-lt"/>
                <a:ea typeface="+mn-ea"/>
                <a:cs typeface="+mn-cs"/>
              </a:rPr>
              <a:t> </a:t>
            </a:r>
            <a:r>
              <a:rPr lang="en-US" sz="2700" b="1" dirty="0" err="1">
                <a:solidFill>
                  <a:schemeClr val="tx2"/>
                </a:solidFill>
                <a:latin typeface="+mn-lt"/>
                <a:ea typeface="+mn-ea"/>
                <a:cs typeface="+mn-cs"/>
              </a:rPr>
              <a:t>hình</a:t>
            </a:r>
            <a:r>
              <a:rPr lang="en-US" sz="2700" b="1" dirty="0">
                <a:solidFill>
                  <a:schemeClr val="tx2"/>
                </a:solidFill>
                <a:latin typeface="+mn-lt"/>
                <a:ea typeface="+mn-ea"/>
                <a:cs typeface="+mn-cs"/>
              </a:rPr>
              <a:t> </a:t>
            </a:r>
            <a:r>
              <a:rPr lang="en-US" sz="2700" b="1" dirty="0" err="1">
                <a:solidFill>
                  <a:schemeClr val="tx2"/>
                </a:solidFill>
                <a:latin typeface="+mn-lt"/>
                <a:ea typeface="+mn-ea"/>
                <a:cs typeface="+mn-cs"/>
              </a:rPr>
              <a:t>tổ</a:t>
            </a:r>
            <a:r>
              <a:rPr lang="en-US" sz="2700" b="1" dirty="0">
                <a:solidFill>
                  <a:schemeClr val="tx2"/>
                </a:solidFill>
                <a:latin typeface="+mn-lt"/>
                <a:ea typeface="+mn-ea"/>
                <a:cs typeface="+mn-cs"/>
              </a:rPr>
              <a:t> </a:t>
            </a:r>
            <a:r>
              <a:rPr lang="en-US" sz="2700" b="1" dirty="0" err="1">
                <a:solidFill>
                  <a:schemeClr val="tx2"/>
                </a:solidFill>
                <a:latin typeface="+mn-lt"/>
                <a:ea typeface="+mn-ea"/>
                <a:cs typeface="+mn-cs"/>
              </a:rPr>
              <a:t>chức</a:t>
            </a:r>
            <a:r>
              <a:rPr lang="en-US" sz="2700" b="1" dirty="0">
                <a:solidFill>
                  <a:schemeClr val="tx2"/>
                </a:solidFill>
                <a:latin typeface="+mn-lt"/>
                <a:ea typeface="+mn-ea"/>
                <a:cs typeface="+mn-cs"/>
              </a:rPr>
              <a:t> </a:t>
            </a:r>
            <a:r>
              <a:rPr lang="en-US" sz="2700" b="1" dirty="0" err="1">
                <a:solidFill>
                  <a:schemeClr val="tx2"/>
                </a:solidFill>
                <a:latin typeface="+mn-lt"/>
                <a:ea typeface="+mn-ea"/>
                <a:cs typeface="+mn-cs"/>
              </a:rPr>
              <a:t>hệ</a:t>
            </a:r>
            <a:r>
              <a:rPr lang="en-US" sz="2700" b="1" dirty="0">
                <a:solidFill>
                  <a:schemeClr val="tx2"/>
                </a:solidFill>
                <a:latin typeface="+mn-lt"/>
                <a:ea typeface="+mn-ea"/>
                <a:cs typeface="+mn-cs"/>
              </a:rPr>
              <a:t> </a:t>
            </a:r>
            <a:r>
              <a:rPr lang="en-US" sz="2700" b="1" dirty="0" err="1">
                <a:solidFill>
                  <a:schemeClr val="tx2"/>
                </a:solidFill>
                <a:latin typeface="+mn-lt"/>
                <a:ea typeface="+mn-ea"/>
                <a:cs typeface="+mn-cs"/>
              </a:rPr>
              <a:t>thống</a:t>
            </a:r>
            <a:endParaRPr lang="en-US" sz="2700" b="1" dirty="0">
              <a:solidFill>
                <a:schemeClr val="tx2"/>
              </a:solidFill>
              <a:latin typeface="+mn-lt"/>
              <a:ea typeface="+mn-ea"/>
              <a:cs typeface="+mn-cs"/>
            </a:endParaRPr>
          </a:p>
        </p:txBody>
      </p:sp>
      <p:sp>
        <p:nvSpPr>
          <p:cNvPr id="26" name="TextBox 25">
            <a:extLst>
              <a:ext uri="{FF2B5EF4-FFF2-40B4-BE49-F238E27FC236}">
                <a16:creationId xmlns:a16="http://schemas.microsoft.com/office/drawing/2014/main" id="{0F21E887-7518-8C36-B254-62A606E262F1}"/>
              </a:ext>
            </a:extLst>
          </p:cNvPr>
          <p:cNvSpPr txBox="1"/>
          <p:nvPr/>
        </p:nvSpPr>
        <p:spPr>
          <a:xfrm>
            <a:off x="2555545" y="4747625"/>
            <a:ext cx="2888629" cy="256420"/>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a:ln>
                  <a:noFill/>
                </a:ln>
                <a:solidFill>
                  <a:prstClr val="black"/>
                </a:solidFill>
                <a:effectLst/>
                <a:uLnTx/>
                <a:uFillTx/>
              </a:rPr>
              <a:t>Các</a:t>
            </a:r>
            <a:r>
              <a:rPr kumimoji="0" lang="en-US" sz="1800" b="0"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err="1">
                <a:ln>
                  <a:noFill/>
                </a:ln>
                <a:solidFill>
                  <a:prstClr val="black"/>
                </a:solidFill>
                <a:effectLst/>
                <a:uLnTx/>
                <a:uFillTx/>
              </a:rPr>
              <a:t>thư</a:t>
            </a:r>
            <a:r>
              <a:rPr kumimoji="0" lang="en-US" sz="1800" b="0"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err="1">
                <a:ln>
                  <a:noFill/>
                </a:ln>
                <a:solidFill>
                  <a:prstClr val="black"/>
                </a:solidFill>
                <a:effectLst/>
                <a:uLnTx/>
                <a:uFillTx/>
              </a:rPr>
              <a:t>viện</a:t>
            </a:r>
            <a:r>
              <a:rPr kumimoji="0" lang="en-US" sz="1800" b="0"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err="1">
                <a:ln>
                  <a:noFill/>
                </a:ln>
                <a:solidFill>
                  <a:prstClr val="black"/>
                </a:solidFill>
                <a:effectLst/>
                <a:uLnTx/>
                <a:uFillTx/>
              </a:rPr>
              <a:t>thành</a:t>
            </a:r>
            <a:r>
              <a:rPr kumimoji="0" lang="en-US" sz="1800" b="0"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err="1">
                <a:ln>
                  <a:noFill/>
                </a:ln>
                <a:solidFill>
                  <a:prstClr val="black"/>
                </a:solidFill>
                <a:effectLst/>
                <a:uLnTx/>
                <a:uFillTx/>
              </a:rPr>
              <a:t>viên</a:t>
            </a:r>
            <a:endParaRPr kumimoji="0" lang="en-US" sz="1800" b="0" i="0" u="none" strike="noStrike" kern="0" cap="none" spc="0" normalizeH="0" baseline="0" noProof="0" dirty="0">
              <a:ln>
                <a:noFill/>
              </a:ln>
              <a:solidFill>
                <a:prstClr val="black"/>
              </a:solidFill>
              <a:effectLst/>
              <a:uLnTx/>
              <a:uFillTx/>
            </a:endParaRPr>
          </a:p>
        </p:txBody>
      </p:sp>
      <p:cxnSp>
        <p:nvCxnSpPr>
          <p:cNvPr id="28" name="Straight Arrow Connector 27">
            <a:extLst>
              <a:ext uri="{FF2B5EF4-FFF2-40B4-BE49-F238E27FC236}">
                <a16:creationId xmlns:a16="http://schemas.microsoft.com/office/drawing/2014/main" id="{73278D5C-688D-D53F-AB12-D35EA8400CB5}"/>
              </a:ext>
            </a:extLst>
          </p:cNvPr>
          <p:cNvCxnSpPr>
            <a:cxnSpLocks/>
            <a:stCxn id="35" idx="2"/>
            <a:endCxn id="32" idx="0"/>
          </p:cNvCxnSpPr>
          <p:nvPr/>
        </p:nvCxnSpPr>
        <p:spPr>
          <a:xfrm flipH="1">
            <a:off x="3840246" y="1371021"/>
            <a:ext cx="744" cy="264898"/>
          </a:xfrm>
          <a:prstGeom prst="straightConnector1">
            <a:avLst/>
          </a:prstGeom>
          <a:noFill/>
          <a:ln w="9525" cap="flat" cmpd="sng" algn="ctr">
            <a:solidFill>
              <a:srgbClr val="C0504D">
                <a:shade val="95000"/>
                <a:satMod val="105000"/>
              </a:srgbClr>
            </a:solidFill>
            <a:prstDash val="solid"/>
            <a:tailEnd type="triangle"/>
          </a:ln>
          <a:effectLst/>
        </p:spPr>
      </p:cxnSp>
      <p:sp>
        <p:nvSpPr>
          <p:cNvPr id="29" name="Rectangle 28">
            <a:extLst>
              <a:ext uri="{FF2B5EF4-FFF2-40B4-BE49-F238E27FC236}">
                <a16:creationId xmlns:a16="http://schemas.microsoft.com/office/drawing/2014/main" id="{341E8FA2-728B-37AF-A55B-3A00FE4E25B1}"/>
              </a:ext>
            </a:extLst>
          </p:cNvPr>
          <p:cNvSpPr/>
          <p:nvPr/>
        </p:nvSpPr>
        <p:spPr>
          <a:xfrm>
            <a:off x="141240" y="3130890"/>
            <a:ext cx="2000608" cy="532696"/>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mn-cs"/>
              </a:rPr>
              <a:t>PM THƯ VIỆN ĐIỆN TỬ</a:t>
            </a:r>
          </a:p>
        </p:txBody>
      </p:sp>
      <p:sp>
        <p:nvSpPr>
          <p:cNvPr id="30" name="Rectangle 29">
            <a:extLst>
              <a:ext uri="{FF2B5EF4-FFF2-40B4-BE49-F238E27FC236}">
                <a16:creationId xmlns:a16="http://schemas.microsoft.com/office/drawing/2014/main" id="{7591222B-56A3-88BE-3410-3A6427EF76D5}"/>
              </a:ext>
            </a:extLst>
          </p:cNvPr>
          <p:cNvSpPr/>
          <p:nvPr/>
        </p:nvSpPr>
        <p:spPr>
          <a:xfrm>
            <a:off x="5444174" y="3130890"/>
            <a:ext cx="2401241" cy="532696"/>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a:ea typeface="+mn-ea"/>
                <a:cs typeface="+mn-cs"/>
              </a:rPr>
              <a:t>PM THƯ VIỆN SỐ</a:t>
            </a:r>
          </a:p>
        </p:txBody>
      </p:sp>
      <p:sp>
        <p:nvSpPr>
          <p:cNvPr id="31" name="Rectangle 30">
            <a:extLst>
              <a:ext uri="{FF2B5EF4-FFF2-40B4-BE49-F238E27FC236}">
                <a16:creationId xmlns:a16="http://schemas.microsoft.com/office/drawing/2014/main" id="{03FB84CE-EA7E-81FC-DE5D-2CA789651D6F}"/>
              </a:ext>
            </a:extLst>
          </p:cNvPr>
          <p:cNvSpPr/>
          <p:nvPr/>
        </p:nvSpPr>
        <p:spPr>
          <a:xfrm>
            <a:off x="2204034" y="2415741"/>
            <a:ext cx="3272423" cy="347352"/>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Calibri"/>
                <a:ea typeface="+mn-ea"/>
                <a:cs typeface="+mn-cs"/>
              </a:rPr>
              <a:t>Hệ</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thống</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chỉ</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mục</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trung</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tâm</a:t>
            </a:r>
            <a:endParaRPr kumimoji="0" lang="en-US" sz="1600" b="1" i="0" u="none" strike="noStrike" kern="0" cap="none" spc="0" normalizeH="0" baseline="0" noProof="0" dirty="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96E96D22-A2E5-2282-A57B-4B0C1B151095}"/>
              </a:ext>
            </a:extLst>
          </p:cNvPr>
          <p:cNvSpPr/>
          <p:nvPr/>
        </p:nvSpPr>
        <p:spPr>
          <a:xfrm>
            <a:off x="1664178" y="1635919"/>
            <a:ext cx="4352136" cy="466856"/>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Calibri"/>
                <a:ea typeface="+mn-ea"/>
                <a:cs typeface="+mn-cs"/>
              </a:rPr>
              <a:t>Hệ</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thống</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tìm</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kiếm</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tập</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trung</a:t>
            </a:r>
            <a:r>
              <a:rPr kumimoji="0" lang="en-US" sz="1600" b="1" i="0" u="none" strike="noStrike" kern="0" cap="none" spc="0" normalizeH="0" baseline="0" noProof="0" dirty="0">
                <a:ln>
                  <a:noFill/>
                </a:ln>
                <a:solidFill>
                  <a:prstClr val="white"/>
                </a:solidFill>
                <a:effectLst/>
                <a:uLnTx/>
                <a:uFillTx/>
                <a:latin typeface="Calibri"/>
                <a:ea typeface="+mn-ea"/>
                <a:cs typeface="+mn-cs"/>
              </a:rPr>
              <a:t>/</a:t>
            </a:r>
            <a:r>
              <a:rPr kumimoji="0" lang="en-US" sz="1600" b="1" i="0" u="none" strike="noStrike" kern="0" cap="none" spc="0" normalizeH="0" baseline="0" noProof="0" dirty="0" err="1">
                <a:ln>
                  <a:noFill/>
                </a:ln>
                <a:solidFill>
                  <a:prstClr val="white"/>
                </a:solidFill>
                <a:effectLst/>
                <a:uLnTx/>
                <a:uFillTx/>
                <a:latin typeface="Calibri"/>
                <a:ea typeface="+mn-ea"/>
                <a:cs typeface="+mn-cs"/>
              </a:rPr>
              <a:t>Worldcat</a:t>
            </a:r>
            <a:r>
              <a:rPr kumimoji="0" lang="en-US" sz="1600" b="1" i="0" u="none" strike="noStrike" kern="0" cap="none" spc="0" normalizeH="0" baseline="0" noProof="0" dirty="0">
                <a:ln>
                  <a:noFill/>
                </a:ln>
                <a:solidFill>
                  <a:prstClr val="white"/>
                </a:solidFill>
                <a:effectLst/>
                <a:uLnTx/>
                <a:uFillTx/>
                <a:latin typeface="Calibri"/>
                <a:ea typeface="+mn-ea"/>
                <a:cs typeface="+mn-cs"/>
              </a:rPr>
              <a:t> Discovery Services</a:t>
            </a:r>
          </a:p>
        </p:txBody>
      </p:sp>
      <p:sp>
        <p:nvSpPr>
          <p:cNvPr id="33" name="Rectangle: Rounded Corners 32">
            <a:extLst>
              <a:ext uri="{FF2B5EF4-FFF2-40B4-BE49-F238E27FC236}">
                <a16:creationId xmlns:a16="http://schemas.microsoft.com/office/drawing/2014/main" id="{5BEF8248-DC76-0D61-FDCD-D603D10437AE}"/>
              </a:ext>
            </a:extLst>
          </p:cNvPr>
          <p:cNvSpPr/>
          <p:nvPr/>
        </p:nvSpPr>
        <p:spPr>
          <a:xfrm>
            <a:off x="2302539" y="3958576"/>
            <a:ext cx="3075412" cy="347352"/>
          </a:xfrm>
          <a:prstGeom prst="roundRect">
            <a:avLst/>
          </a:prstGeom>
          <a:solidFill>
            <a:srgbClr val="F79646">
              <a:lumMod val="60000"/>
              <a:lumOff val="40000"/>
            </a:srgbClr>
          </a:solidFill>
          <a:ln w="25400" cap="flat" cmpd="sng" algn="ctr">
            <a:solidFill>
              <a:srgbClr val="4F81BD">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err="1">
                <a:ln>
                  <a:noFill/>
                </a:ln>
                <a:solidFill>
                  <a:prstClr val="white"/>
                </a:solidFill>
                <a:effectLst/>
                <a:uLnTx/>
                <a:uFillTx/>
                <a:latin typeface="Calibri"/>
                <a:ea typeface="+mn-ea"/>
                <a:cs typeface="+mn-cs"/>
              </a:rPr>
              <a:t>Vận</a:t>
            </a:r>
            <a:r>
              <a:rPr kumimoji="0" lang="en-US" sz="1800" b="1" i="0" u="none" strike="noStrike" kern="0" cap="none" spc="0" normalizeH="0" baseline="0" noProof="0" dirty="0">
                <a:ln>
                  <a:noFill/>
                </a:ln>
                <a:solidFill>
                  <a:prstClr val="white"/>
                </a:solidFill>
                <a:effectLst/>
                <a:uLnTx/>
                <a:uFillTx/>
                <a:latin typeface="Calibri"/>
                <a:ea typeface="+mn-ea"/>
                <a:cs typeface="+mn-cs"/>
              </a:rPr>
              <a:t> </a:t>
            </a:r>
            <a:r>
              <a:rPr kumimoji="0" lang="en-US" sz="1800" b="1" i="0" u="none" strike="noStrike" kern="0" cap="none" spc="0" normalizeH="0" baseline="0" noProof="0" dirty="0" err="1">
                <a:ln>
                  <a:noFill/>
                </a:ln>
                <a:solidFill>
                  <a:prstClr val="white"/>
                </a:solidFill>
                <a:effectLst/>
                <a:uLnTx/>
                <a:uFillTx/>
                <a:latin typeface="Calibri"/>
                <a:ea typeface="+mn-ea"/>
                <a:cs typeface="+mn-cs"/>
              </a:rPr>
              <a:t>hành</a:t>
            </a:r>
            <a:r>
              <a:rPr lang="en-US" b="1" kern="0" dirty="0">
                <a:solidFill>
                  <a:prstClr val="white"/>
                </a:solidFill>
                <a:latin typeface="Calibri"/>
              </a:rPr>
              <a:t>, </a:t>
            </a:r>
            <a:r>
              <a:rPr lang="en-US" b="1" kern="0" dirty="0" err="1">
                <a:solidFill>
                  <a:prstClr val="white"/>
                </a:solidFill>
                <a:latin typeface="Calibri"/>
              </a:rPr>
              <a:t>cập</a:t>
            </a:r>
            <a:r>
              <a:rPr lang="en-US" b="1" kern="0" dirty="0">
                <a:solidFill>
                  <a:prstClr val="white"/>
                </a:solidFill>
                <a:latin typeface="Calibri"/>
              </a:rPr>
              <a:t> </a:t>
            </a:r>
            <a:r>
              <a:rPr lang="en-US" b="1" kern="0" dirty="0" err="1">
                <a:solidFill>
                  <a:prstClr val="white"/>
                </a:solidFill>
                <a:latin typeface="Calibri"/>
              </a:rPr>
              <a:t>nhật</a:t>
            </a:r>
            <a:r>
              <a:rPr lang="en-US" b="1" kern="0" dirty="0">
                <a:solidFill>
                  <a:prstClr val="white"/>
                </a:solidFill>
                <a:latin typeface="Calibri"/>
              </a:rPr>
              <a:t> </a:t>
            </a:r>
            <a:r>
              <a:rPr lang="en-US" b="1" kern="0" dirty="0" err="1">
                <a:solidFill>
                  <a:prstClr val="white"/>
                </a:solidFill>
                <a:latin typeface="Calibri"/>
              </a:rPr>
              <a:t>dữ</a:t>
            </a:r>
            <a:r>
              <a:rPr lang="en-US" b="1" kern="0" dirty="0">
                <a:solidFill>
                  <a:prstClr val="white"/>
                </a:solidFill>
                <a:latin typeface="Calibri"/>
              </a:rPr>
              <a:t> </a:t>
            </a:r>
            <a:r>
              <a:rPr lang="en-US" b="1" kern="0" dirty="0" err="1">
                <a:solidFill>
                  <a:prstClr val="white"/>
                </a:solidFill>
                <a:latin typeface="Calibri"/>
              </a:rPr>
              <a:t>liệu</a:t>
            </a:r>
            <a:endParaRPr kumimoji="0" lang="en-US" sz="1800" b="1" i="0" u="none" strike="noStrike" kern="0" cap="none" spc="0" normalizeH="0" baseline="0" noProof="0" dirty="0">
              <a:ln>
                <a:noFill/>
              </a:ln>
              <a:solidFill>
                <a:prstClr val="white"/>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C805C1AC-046B-87F2-2C0C-9A5ECE53AD1A}"/>
              </a:ext>
            </a:extLst>
          </p:cNvPr>
          <p:cNvPicPr>
            <a:picLocks noChangeAspect="1"/>
          </p:cNvPicPr>
          <p:nvPr/>
        </p:nvPicPr>
        <p:blipFill>
          <a:blip r:embed="rId2"/>
          <a:stretch>
            <a:fillRect/>
          </a:stretch>
        </p:blipFill>
        <p:spPr>
          <a:xfrm>
            <a:off x="2990645" y="4339028"/>
            <a:ext cx="1591538" cy="337516"/>
          </a:xfrm>
          <a:prstGeom prst="rect">
            <a:avLst/>
          </a:prstGeom>
        </p:spPr>
      </p:pic>
      <p:pic>
        <p:nvPicPr>
          <p:cNvPr id="35" name="Picture 34">
            <a:extLst>
              <a:ext uri="{FF2B5EF4-FFF2-40B4-BE49-F238E27FC236}">
                <a16:creationId xmlns:a16="http://schemas.microsoft.com/office/drawing/2014/main" id="{300406C3-7A2F-E968-BB64-D3759C2AC38A}"/>
              </a:ext>
            </a:extLst>
          </p:cNvPr>
          <p:cNvPicPr>
            <a:picLocks noChangeAspect="1"/>
          </p:cNvPicPr>
          <p:nvPr/>
        </p:nvPicPr>
        <p:blipFill>
          <a:blip r:embed="rId3"/>
          <a:stretch>
            <a:fillRect/>
          </a:stretch>
        </p:blipFill>
        <p:spPr>
          <a:xfrm>
            <a:off x="2793286" y="1011248"/>
            <a:ext cx="2095407" cy="359773"/>
          </a:xfrm>
          <a:prstGeom prst="rect">
            <a:avLst/>
          </a:prstGeom>
        </p:spPr>
      </p:pic>
      <p:sp>
        <p:nvSpPr>
          <p:cNvPr id="36" name="TextBox 35">
            <a:extLst>
              <a:ext uri="{FF2B5EF4-FFF2-40B4-BE49-F238E27FC236}">
                <a16:creationId xmlns:a16="http://schemas.microsoft.com/office/drawing/2014/main" id="{E452F9C4-4988-9CD7-DA8D-368B31F7D78F}"/>
              </a:ext>
            </a:extLst>
          </p:cNvPr>
          <p:cNvSpPr txBox="1"/>
          <p:nvPr/>
        </p:nvSpPr>
        <p:spPr>
          <a:xfrm>
            <a:off x="2758915" y="695902"/>
            <a:ext cx="2054998" cy="369332"/>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dirty="0" err="1">
                <a:ln>
                  <a:noFill/>
                </a:ln>
                <a:solidFill>
                  <a:prstClr val="black"/>
                </a:solidFill>
                <a:effectLst/>
                <a:uLnTx/>
                <a:uFillTx/>
              </a:rPr>
              <a:t>Người</a:t>
            </a:r>
            <a:r>
              <a:rPr kumimoji="0" lang="en-US" sz="1800" b="0"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err="1" smtClean="0">
                <a:ln>
                  <a:noFill/>
                </a:ln>
                <a:solidFill>
                  <a:prstClr val="black"/>
                </a:solidFill>
                <a:effectLst/>
                <a:uLnTx/>
                <a:uFillTx/>
              </a:rPr>
              <a:t>sử</a:t>
            </a:r>
            <a:r>
              <a:rPr kumimoji="0" lang="en-US" sz="1800" b="0" i="0" u="none" strike="noStrike" kern="0" cap="none" spc="0" normalizeH="0" noProof="0" dirty="0" smtClean="0">
                <a:ln>
                  <a:noFill/>
                </a:ln>
                <a:solidFill>
                  <a:prstClr val="black"/>
                </a:solidFill>
                <a:effectLst/>
                <a:uLnTx/>
                <a:uFillTx/>
              </a:rPr>
              <a:t> </a:t>
            </a:r>
            <a:r>
              <a:rPr kumimoji="0" lang="en-US" sz="1800" b="0" i="0" u="none" strike="noStrike" kern="0" cap="none" spc="0" normalizeH="0" noProof="0" dirty="0" err="1" smtClean="0">
                <a:ln>
                  <a:noFill/>
                </a:ln>
                <a:solidFill>
                  <a:prstClr val="black"/>
                </a:solidFill>
                <a:effectLst/>
                <a:uLnTx/>
                <a:uFillTx/>
              </a:rPr>
              <a:t>dụng</a:t>
            </a:r>
            <a:endParaRPr kumimoji="0" lang="en-US" sz="1800" b="0" i="0" u="none" strike="noStrike" kern="0" cap="none" spc="0" normalizeH="0" baseline="0" noProof="0" dirty="0">
              <a:ln>
                <a:noFill/>
              </a:ln>
              <a:solidFill>
                <a:prstClr val="black"/>
              </a:solidFill>
              <a:effectLst/>
              <a:uLnTx/>
              <a:uFillTx/>
            </a:endParaRPr>
          </a:p>
        </p:txBody>
      </p:sp>
      <p:cxnSp>
        <p:nvCxnSpPr>
          <p:cNvPr id="37" name="Straight Arrow Connector 36">
            <a:extLst>
              <a:ext uri="{FF2B5EF4-FFF2-40B4-BE49-F238E27FC236}">
                <a16:creationId xmlns:a16="http://schemas.microsoft.com/office/drawing/2014/main" id="{C4C75BD7-9CAC-4BEC-04AE-A51514DE1BD0}"/>
              </a:ext>
            </a:extLst>
          </p:cNvPr>
          <p:cNvCxnSpPr>
            <a:cxnSpLocks/>
            <a:stCxn id="34" idx="0"/>
          </p:cNvCxnSpPr>
          <p:nvPr/>
        </p:nvCxnSpPr>
        <p:spPr>
          <a:xfrm flipV="1">
            <a:off x="3786414" y="4237921"/>
            <a:ext cx="3194" cy="101107"/>
          </a:xfrm>
          <a:prstGeom prst="straightConnector1">
            <a:avLst/>
          </a:prstGeom>
          <a:noFill/>
          <a:ln w="9525" cap="flat" cmpd="sng" algn="ctr">
            <a:solidFill>
              <a:srgbClr val="C0504D">
                <a:shade val="95000"/>
                <a:satMod val="105000"/>
              </a:srgbClr>
            </a:solidFill>
            <a:prstDash val="solid"/>
            <a:tailEnd type="triangle"/>
          </a:ln>
          <a:effectLst/>
        </p:spPr>
      </p:cxnSp>
      <p:cxnSp>
        <p:nvCxnSpPr>
          <p:cNvPr id="38" name="Connector: Elbow 37">
            <a:extLst>
              <a:ext uri="{FF2B5EF4-FFF2-40B4-BE49-F238E27FC236}">
                <a16:creationId xmlns:a16="http://schemas.microsoft.com/office/drawing/2014/main" id="{F78FD0F2-7FE3-7C6E-7056-A54547934D66}"/>
              </a:ext>
            </a:extLst>
          </p:cNvPr>
          <p:cNvCxnSpPr>
            <a:cxnSpLocks/>
            <a:stCxn id="33" idx="3"/>
            <a:endCxn id="30" idx="2"/>
          </p:cNvCxnSpPr>
          <p:nvPr/>
        </p:nvCxnSpPr>
        <p:spPr>
          <a:xfrm flipV="1">
            <a:off x="5377951" y="3663586"/>
            <a:ext cx="1266844" cy="468666"/>
          </a:xfrm>
          <a:prstGeom prst="bentConnector2">
            <a:avLst/>
          </a:prstGeom>
          <a:noFill/>
          <a:ln w="9525" cap="flat" cmpd="sng" algn="ctr">
            <a:solidFill>
              <a:srgbClr val="C0504D">
                <a:shade val="95000"/>
                <a:satMod val="105000"/>
              </a:srgbClr>
            </a:solidFill>
            <a:prstDash val="solid"/>
            <a:tailEnd type="triangle"/>
          </a:ln>
          <a:effectLst/>
        </p:spPr>
      </p:cxnSp>
      <p:cxnSp>
        <p:nvCxnSpPr>
          <p:cNvPr id="39" name="Connector: Elbow 38">
            <a:extLst>
              <a:ext uri="{FF2B5EF4-FFF2-40B4-BE49-F238E27FC236}">
                <a16:creationId xmlns:a16="http://schemas.microsoft.com/office/drawing/2014/main" id="{50AFECE9-E9C3-94C2-CF99-4721099FF3EE}"/>
              </a:ext>
            </a:extLst>
          </p:cNvPr>
          <p:cNvCxnSpPr>
            <a:cxnSpLocks/>
            <a:stCxn id="33" idx="1"/>
            <a:endCxn id="29" idx="2"/>
          </p:cNvCxnSpPr>
          <p:nvPr/>
        </p:nvCxnSpPr>
        <p:spPr>
          <a:xfrm rot="10800000">
            <a:off x="1141545" y="3663586"/>
            <a:ext cx="1160995" cy="468666"/>
          </a:xfrm>
          <a:prstGeom prst="bentConnector2">
            <a:avLst/>
          </a:prstGeom>
          <a:noFill/>
          <a:ln w="9525" cap="flat" cmpd="sng" algn="ctr">
            <a:solidFill>
              <a:srgbClr val="C0504D">
                <a:shade val="95000"/>
                <a:satMod val="105000"/>
              </a:srgbClr>
            </a:solidFill>
            <a:prstDash val="solid"/>
            <a:tailEnd type="triangle"/>
          </a:ln>
          <a:effectLst/>
        </p:spPr>
      </p:cxnSp>
      <p:cxnSp>
        <p:nvCxnSpPr>
          <p:cNvPr id="41" name="Connector: Elbow 40">
            <a:extLst>
              <a:ext uri="{FF2B5EF4-FFF2-40B4-BE49-F238E27FC236}">
                <a16:creationId xmlns:a16="http://schemas.microsoft.com/office/drawing/2014/main" id="{DF4AF5BB-C1AE-F0BA-3B2A-79F22541ECAB}"/>
              </a:ext>
            </a:extLst>
          </p:cNvPr>
          <p:cNvCxnSpPr>
            <a:cxnSpLocks/>
            <a:stCxn id="31" idx="1"/>
            <a:endCxn id="29" idx="0"/>
          </p:cNvCxnSpPr>
          <p:nvPr/>
        </p:nvCxnSpPr>
        <p:spPr>
          <a:xfrm rot="10800000" flipV="1">
            <a:off x="1141544" y="2589416"/>
            <a:ext cx="1062490" cy="541473"/>
          </a:xfrm>
          <a:prstGeom prst="bentConnector2">
            <a:avLst/>
          </a:prstGeom>
          <a:noFill/>
          <a:ln w="9525" cap="flat" cmpd="sng" algn="ctr">
            <a:solidFill>
              <a:srgbClr val="C0504D">
                <a:shade val="95000"/>
                <a:satMod val="105000"/>
              </a:srgbClr>
            </a:solidFill>
            <a:prstDash val="solid"/>
            <a:tailEnd type="triangle"/>
          </a:ln>
          <a:effectLst/>
        </p:spPr>
      </p:cxnSp>
      <p:cxnSp>
        <p:nvCxnSpPr>
          <p:cNvPr id="42" name="Connector: Elbow 41">
            <a:extLst>
              <a:ext uri="{FF2B5EF4-FFF2-40B4-BE49-F238E27FC236}">
                <a16:creationId xmlns:a16="http://schemas.microsoft.com/office/drawing/2014/main" id="{E8D4A67F-ABF4-5F05-81E2-081CF7BA724B}"/>
              </a:ext>
            </a:extLst>
          </p:cNvPr>
          <p:cNvCxnSpPr>
            <a:cxnSpLocks/>
            <a:stCxn id="31" idx="3"/>
            <a:endCxn id="30" idx="0"/>
          </p:cNvCxnSpPr>
          <p:nvPr/>
        </p:nvCxnSpPr>
        <p:spPr>
          <a:xfrm>
            <a:off x="5476457" y="2589417"/>
            <a:ext cx="1168338" cy="541473"/>
          </a:xfrm>
          <a:prstGeom prst="bentConnector2">
            <a:avLst/>
          </a:prstGeom>
          <a:noFill/>
          <a:ln w="9525" cap="flat" cmpd="sng" algn="ctr">
            <a:solidFill>
              <a:srgbClr val="C0504D">
                <a:shade val="95000"/>
                <a:satMod val="105000"/>
              </a:srgbClr>
            </a:solidFill>
            <a:prstDash val="solid"/>
            <a:tailEnd type="triangle"/>
          </a:ln>
          <a:effectLst/>
        </p:spPr>
      </p:cxnSp>
      <p:cxnSp>
        <p:nvCxnSpPr>
          <p:cNvPr id="43" name="Straight Arrow Connector 42">
            <a:extLst>
              <a:ext uri="{FF2B5EF4-FFF2-40B4-BE49-F238E27FC236}">
                <a16:creationId xmlns:a16="http://schemas.microsoft.com/office/drawing/2014/main" id="{72C2432C-76EB-AE04-5D4A-9A1AB4AF0B56}"/>
              </a:ext>
            </a:extLst>
          </p:cNvPr>
          <p:cNvCxnSpPr>
            <a:cxnSpLocks/>
            <a:stCxn id="32" idx="2"/>
            <a:endCxn id="31" idx="0"/>
          </p:cNvCxnSpPr>
          <p:nvPr/>
        </p:nvCxnSpPr>
        <p:spPr>
          <a:xfrm>
            <a:off x="3840246" y="2102775"/>
            <a:ext cx="0" cy="312966"/>
          </a:xfrm>
          <a:prstGeom prst="straightConnector1">
            <a:avLst/>
          </a:prstGeom>
          <a:noFill/>
          <a:ln w="9525" cap="flat" cmpd="sng" algn="ctr">
            <a:solidFill>
              <a:srgbClr val="C0504D">
                <a:shade val="95000"/>
                <a:satMod val="105000"/>
              </a:srgbClr>
            </a:solidFill>
            <a:prstDash val="solid"/>
            <a:headEnd type="triangle"/>
            <a:tailEnd type="triangle"/>
          </a:ln>
          <a:effectLst/>
        </p:spPr>
      </p:cxnSp>
      <p:cxnSp>
        <p:nvCxnSpPr>
          <p:cNvPr id="45" name="Straight Arrow Connector 44">
            <a:extLst>
              <a:ext uri="{FF2B5EF4-FFF2-40B4-BE49-F238E27FC236}">
                <a16:creationId xmlns:a16="http://schemas.microsoft.com/office/drawing/2014/main" id="{C7184D23-1FED-8F3D-33CA-58D0F19B593F}"/>
              </a:ext>
            </a:extLst>
          </p:cNvPr>
          <p:cNvCxnSpPr>
            <a:cxnSpLocks/>
            <a:endCxn id="79" idx="1"/>
          </p:cNvCxnSpPr>
          <p:nvPr/>
        </p:nvCxnSpPr>
        <p:spPr>
          <a:xfrm flipV="1">
            <a:off x="5203442" y="2585852"/>
            <a:ext cx="1989671" cy="7701"/>
          </a:xfrm>
          <a:prstGeom prst="straightConnector1">
            <a:avLst/>
          </a:prstGeom>
          <a:noFill/>
          <a:ln w="9525" cap="flat" cmpd="sng" algn="ctr">
            <a:solidFill>
              <a:srgbClr val="C0504D">
                <a:shade val="95000"/>
                <a:satMod val="105000"/>
              </a:srgbClr>
            </a:solidFill>
            <a:prstDash val="solid"/>
            <a:headEnd type="triangle"/>
            <a:tailEnd type="triangle"/>
          </a:ln>
          <a:effectLst/>
        </p:spPr>
      </p:cxnSp>
      <p:sp>
        <p:nvSpPr>
          <p:cNvPr id="77" name="TextBox 76">
            <a:extLst>
              <a:ext uri="{FF2B5EF4-FFF2-40B4-BE49-F238E27FC236}">
                <a16:creationId xmlns:a16="http://schemas.microsoft.com/office/drawing/2014/main" id="{50693CA0-D127-A429-D63F-D449E7882767}"/>
              </a:ext>
            </a:extLst>
          </p:cNvPr>
          <p:cNvSpPr txBox="1"/>
          <p:nvPr/>
        </p:nvSpPr>
        <p:spPr>
          <a:xfrm>
            <a:off x="4848535" y="2740180"/>
            <a:ext cx="2888629" cy="307777"/>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1400" kern="0" dirty="0" err="1">
                <a:solidFill>
                  <a:prstClr val="black"/>
                </a:solidFill>
              </a:rPr>
              <a:t>Đồng</a:t>
            </a:r>
            <a:r>
              <a:rPr lang="en-US" sz="1400" kern="0" dirty="0">
                <a:solidFill>
                  <a:prstClr val="black"/>
                </a:solidFill>
              </a:rPr>
              <a:t> </a:t>
            </a:r>
            <a:r>
              <a:rPr lang="en-US" sz="1400" kern="0" dirty="0" err="1">
                <a:solidFill>
                  <a:prstClr val="black"/>
                </a:solidFill>
              </a:rPr>
              <a:t>bộ</a:t>
            </a:r>
            <a:endParaRPr kumimoji="0" lang="en-US" sz="1400" b="0" i="0" u="none" strike="noStrike" kern="0" cap="none" spc="0" normalizeH="0" baseline="0" noProof="0" dirty="0">
              <a:ln>
                <a:noFill/>
              </a:ln>
              <a:solidFill>
                <a:prstClr val="black"/>
              </a:solidFill>
              <a:effectLst/>
              <a:uLnTx/>
              <a:uFillTx/>
            </a:endParaRPr>
          </a:p>
        </p:txBody>
      </p:sp>
      <p:sp>
        <p:nvSpPr>
          <p:cNvPr id="78" name="TextBox 77">
            <a:extLst>
              <a:ext uri="{FF2B5EF4-FFF2-40B4-BE49-F238E27FC236}">
                <a16:creationId xmlns:a16="http://schemas.microsoft.com/office/drawing/2014/main" id="{4554EA99-EC8C-2390-4550-E8F4B5F01EC8}"/>
              </a:ext>
            </a:extLst>
          </p:cNvPr>
          <p:cNvSpPr txBox="1"/>
          <p:nvPr/>
        </p:nvSpPr>
        <p:spPr>
          <a:xfrm>
            <a:off x="416162" y="2742582"/>
            <a:ext cx="2888629" cy="307777"/>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1400" kern="0" dirty="0" err="1">
                <a:solidFill>
                  <a:prstClr val="black"/>
                </a:solidFill>
              </a:rPr>
              <a:t>Biên</a:t>
            </a:r>
            <a:r>
              <a:rPr lang="en-US" sz="1400" kern="0" dirty="0">
                <a:solidFill>
                  <a:prstClr val="black"/>
                </a:solidFill>
              </a:rPr>
              <a:t> </a:t>
            </a:r>
            <a:r>
              <a:rPr lang="en-US" sz="1400" kern="0" dirty="0" err="1">
                <a:solidFill>
                  <a:prstClr val="black"/>
                </a:solidFill>
              </a:rPr>
              <a:t>mục</a:t>
            </a:r>
            <a:endParaRPr kumimoji="0" lang="en-US" sz="1400" b="0" i="0" u="none" strike="noStrike" kern="0" cap="none" spc="0" normalizeH="0" baseline="0" noProof="0" dirty="0">
              <a:ln>
                <a:noFill/>
              </a:ln>
              <a:solidFill>
                <a:prstClr val="black"/>
              </a:solidFill>
              <a:effectLst/>
              <a:uLnTx/>
              <a:uFillTx/>
            </a:endParaRPr>
          </a:p>
        </p:txBody>
      </p:sp>
      <p:sp>
        <p:nvSpPr>
          <p:cNvPr id="79" name="Rectangle 78">
            <a:extLst>
              <a:ext uri="{FF2B5EF4-FFF2-40B4-BE49-F238E27FC236}">
                <a16:creationId xmlns:a16="http://schemas.microsoft.com/office/drawing/2014/main" id="{8482A941-6FD7-A7C6-4EAB-E4098D955778}"/>
              </a:ext>
            </a:extLst>
          </p:cNvPr>
          <p:cNvSpPr/>
          <p:nvPr/>
        </p:nvSpPr>
        <p:spPr>
          <a:xfrm>
            <a:off x="7193113" y="2412176"/>
            <a:ext cx="1449535" cy="347352"/>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Calibri"/>
                <a:ea typeface="+mn-ea"/>
                <a:cs typeface="+mn-cs"/>
              </a:rPr>
              <a:t>CSDL </a:t>
            </a:r>
            <a:r>
              <a:rPr kumimoji="0" lang="en-US" sz="1200" b="1" i="0" u="none" strike="noStrike" kern="0" cap="none" spc="0" normalizeH="0" baseline="0" noProof="0" dirty="0" err="1">
                <a:ln>
                  <a:noFill/>
                </a:ln>
                <a:solidFill>
                  <a:prstClr val="white"/>
                </a:solidFill>
                <a:effectLst/>
                <a:uLnTx/>
                <a:uFillTx/>
                <a:latin typeface="Calibri"/>
                <a:ea typeface="+mn-ea"/>
                <a:cs typeface="+mn-cs"/>
              </a:rPr>
              <a:t>Nước</a:t>
            </a:r>
            <a:r>
              <a:rPr kumimoji="0" lang="en-US" sz="1200" b="1" i="0" u="none" strike="noStrike" kern="0" cap="none" spc="0" normalizeH="0" baseline="0" noProof="0" dirty="0">
                <a:ln>
                  <a:noFill/>
                </a:ln>
                <a:solidFill>
                  <a:prstClr val="white"/>
                </a:solidFill>
                <a:effectLst/>
                <a:uLnTx/>
                <a:uFillTx/>
                <a:latin typeface="Calibri"/>
                <a:ea typeface="+mn-ea"/>
                <a:cs typeface="+mn-cs"/>
              </a:rPr>
              <a:t> </a:t>
            </a:r>
            <a:r>
              <a:rPr kumimoji="0" lang="en-US" sz="1200" b="1" i="0" u="none" strike="noStrike" kern="0" cap="none" spc="0" normalizeH="0" baseline="0" noProof="0" dirty="0" err="1">
                <a:ln>
                  <a:noFill/>
                </a:ln>
                <a:solidFill>
                  <a:prstClr val="white"/>
                </a:solidFill>
                <a:effectLst/>
                <a:uLnTx/>
                <a:uFillTx/>
                <a:latin typeface="Calibri"/>
                <a:ea typeface="+mn-ea"/>
                <a:cs typeface="+mn-cs"/>
              </a:rPr>
              <a:t>ngoài</a:t>
            </a:r>
            <a:endParaRPr kumimoji="0" lang="en-US" sz="1200" b="1" i="0" u="none" strike="noStrike" kern="0" cap="none" spc="0" normalizeH="0" baseline="0" noProof="0" dirty="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D67280BD-03E6-AC3E-AD29-F3B3C8F7B856}"/>
              </a:ext>
            </a:extLst>
          </p:cNvPr>
          <p:cNvSpPr/>
          <p:nvPr/>
        </p:nvSpPr>
        <p:spPr>
          <a:xfrm>
            <a:off x="2894430" y="3155528"/>
            <a:ext cx="1919586" cy="495787"/>
          </a:xfrm>
          <a:prstGeom prst="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err="1">
                <a:ln>
                  <a:noFill/>
                </a:ln>
                <a:solidFill>
                  <a:prstClr val="white"/>
                </a:solidFill>
                <a:effectLst/>
                <a:uLnTx/>
                <a:uFillTx/>
                <a:latin typeface="Calibri"/>
                <a:ea typeface="+mn-ea"/>
                <a:cs typeface="+mn-cs"/>
              </a:rPr>
              <a:t>Mượn</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liên</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thư</a:t>
            </a:r>
            <a:r>
              <a:rPr kumimoji="0" lang="en-US" sz="1600" b="1" i="0" u="none" strike="noStrike" kern="0" cap="none" spc="0" normalizeH="0" baseline="0" noProof="0" dirty="0">
                <a:ln>
                  <a:noFill/>
                </a:ln>
                <a:solidFill>
                  <a:prstClr val="white"/>
                </a:solidFill>
                <a:effectLst/>
                <a:uLnTx/>
                <a:uFillTx/>
                <a:latin typeface="Calibri"/>
                <a:ea typeface="+mn-ea"/>
                <a:cs typeface="+mn-cs"/>
              </a:rPr>
              <a:t> </a:t>
            </a:r>
            <a:r>
              <a:rPr kumimoji="0" lang="en-US" sz="1600" b="1" i="0" u="none" strike="noStrike" kern="0" cap="none" spc="0" normalizeH="0" baseline="0" noProof="0" dirty="0" err="1">
                <a:ln>
                  <a:noFill/>
                </a:ln>
                <a:solidFill>
                  <a:prstClr val="white"/>
                </a:solidFill>
                <a:effectLst/>
                <a:uLnTx/>
                <a:uFillTx/>
                <a:latin typeface="Calibri"/>
                <a:ea typeface="+mn-ea"/>
                <a:cs typeface="+mn-cs"/>
              </a:rPr>
              <a:t>viện</a:t>
            </a:r>
            <a:endParaRPr kumimoji="0" lang="en-US" sz="16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99" name="Straight Arrow Connector 98">
            <a:extLst>
              <a:ext uri="{FF2B5EF4-FFF2-40B4-BE49-F238E27FC236}">
                <a16:creationId xmlns:a16="http://schemas.microsoft.com/office/drawing/2014/main" id="{71B0BD82-FB09-5286-2DE0-BDD45DA0E37F}"/>
              </a:ext>
            </a:extLst>
          </p:cNvPr>
          <p:cNvCxnSpPr>
            <a:cxnSpLocks/>
            <a:stCxn id="31" idx="2"/>
            <a:endCxn id="98" idx="0"/>
          </p:cNvCxnSpPr>
          <p:nvPr/>
        </p:nvCxnSpPr>
        <p:spPr>
          <a:xfrm>
            <a:off x="3840246" y="2763093"/>
            <a:ext cx="13977" cy="392435"/>
          </a:xfrm>
          <a:prstGeom prst="straightConnector1">
            <a:avLst/>
          </a:prstGeom>
          <a:noFill/>
          <a:ln w="9525" cap="flat" cmpd="sng" algn="ctr">
            <a:solidFill>
              <a:srgbClr val="C0504D">
                <a:shade val="95000"/>
                <a:satMod val="105000"/>
              </a:srgbClr>
            </a:solidFill>
            <a:prstDash val="solid"/>
            <a:headEnd type="triangle"/>
            <a:tailEnd type="triangle"/>
          </a:ln>
          <a:effectLst/>
        </p:spPr>
      </p:cxnSp>
      <p:cxnSp>
        <p:nvCxnSpPr>
          <p:cNvPr id="128" name="Straight Arrow Connector 127">
            <a:extLst>
              <a:ext uri="{FF2B5EF4-FFF2-40B4-BE49-F238E27FC236}">
                <a16:creationId xmlns:a16="http://schemas.microsoft.com/office/drawing/2014/main" id="{1119B9A4-823B-FD56-A837-F4281B0B7B78}"/>
              </a:ext>
            </a:extLst>
          </p:cNvPr>
          <p:cNvCxnSpPr>
            <a:cxnSpLocks/>
            <a:stCxn id="98" idx="2"/>
            <a:endCxn id="33" idx="0"/>
          </p:cNvCxnSpPr>
          <p:nvPr/>
        </p:nvCxnSpPr>
        <p:spPr>
          <a:xfrm flipH="1">
            <a:off x="3840245" y="3651315"/>
            <a:ext cx="13978" cy="307261"/>
          </a:xfrm>
          <a:prstGeom prst="straightConnector1">
            <a:avLst/>
          </a:prstGeom>
          <a:noFill/>
          <a:ln w="9525" cap="flat" cmpd="sng" algn="ctr">
            <a:solidFill>
              <a:srgbClr val="C0504D">
                <a:shade val="95000"/>
                <a:satMod val="105000"/>
              </a:srgbClr>
            </a:solidFill>
            <a:prstDash val="solid"/>
            <a:headEnd type="triangle"/>
            <a:tailEnd type="triangle"/>
          </a:ln>
          <a:effectLst/>
        </p:spPr>
      </p:cxnSp>
    </p:spTree>
    <p:extLst>
      <p:ext uri="{BB962C8B-B14F-4D97-AF65-F5344CB8AC3E}">
        <p14:creationId xmlns:p14="http://schemas.microsoft.com/office/powerpoint/2010/main" val="116901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srcRect b="691"/>
          <a:stretch/>
        </p:blipFill>
        <p:spPr>
          <a:xfrm>
            <a:off x="1559760" y="887401"/>
            <a:ext cx="2966085" cy="3039242"/>
          </a:xfrm>
          <a:prstGeom prst="rect">
            <a:avLst/>
          </a:prstGeom>
          <a:ln>
            <a:solidFill>
              <a:schemeClr val="bg1">
                <a:lumMod val="50000"/>
              </a:schemeClr>
            </a:solidFill>
          </a:ln>
        </p:spPr>
      </p:pic>
      <p:grpSp>
        <p:nvGrpSpPr>
          <p:cNvPr id="21" name="Group 20"/>
          <p:cNvGrpSpPr/>
          <p:nvPr/>
        </p:nvGrpSpPr>
        <p:grpSpPr>
          <a:xfrm>
            <a:off x="2944103" y="1161889"/>
            <a:ext cx="1815584" cy="1021556"/>
            <a:chOff x="2151924" y="26801"/>
            <a:chExt cx="2420779" cy="1362075"/>
          </a:xfrm>
        </p:grpSpPr>
        <p:pic>
          <p:nvPicPr>
            <p:cNvPr id="22" name="Picture 21"/>
            <p:cNvPicPr>
              <a:picLocks noChangeAspect="1"/>
            </p:cNvPicPr>
            <p:nvPr/>
          </p:nvPicPr>
          <p:blipFill>
            <a:blip r:embed="rId4"/>
            <a:stretch>
              <a:fillRect/>
            </a:stretch>
          </p:blipFill>
          <p:spPr>
            <a:xfrm>
              <a:off x="2151924" y="26801"/>
              <a:ext cx="2420779" cy="1362075"/>
            </a:xfrm>
            <a:prstGeom prst="rect">
              <a:avLst/>
            </a:prstGeom>
            <a:ln>
              <a:solidFill>
                <a:schemeClr val="bg1">
                  <a:lumMod val="50000"/>
                </a:schemeClr>
              </a:solidFill>
            </a:ln>
          </p:spPr>
        </p:pic>
        <p:cxnSp>
          <p:nvCxnSpPr>
            <p:cNvPr id="23" name="Straight Arrow Connector 22"/>
            <p:cNvCxnSpPr/>
            <p:nvPr/>
          </p:nvCxnSpPr>
          <p:spPr>
            <a:xfrm>
              <a:off x="3597087" y="966348"/>
              <a:ext cx="465827" cy="2501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4531255" y="1289022"/>
            <a:ext cx="1439466" cy="341403"/>
            <a:chOff x="5296384" y="282443"/>
            <a:chExt cx="1919288" cy="455204"/>
          </a:xfrm>
        </p:grpSpPr>
        <p:pic>
          <p:nvPicPr>
            <p:cNvPr id="19" name="Picture 18"/>
            <p:cNvPicPr>
              <a:picLocks noChangeAspect="1"/>
            </p:cNvPicPr>
            <p:nvPr/>
          </p:nvPicPr>
          <p:blipFill>
            <a:blip r:embed="rId5"/>
            <a:stretch>
              <a:fillRect/>
            </a:stretch>
          </p:blipFill>
          <p:spPr>
            <a:xfrm>
              <a:off x="5296384" y="310451"/>
              <a:ext cx="1919288" cy="427196"/>
            </a:xfrm>
            <a:prstGeom prst="rect">
              <a:avLst/>
            </a:prstGeom>
            <a:ln>
              <a:solidFill>
                <a:schemeClr val="bg1">
                  <a:lumMod val="50000"/>
                </a:schemeClr>
              </a:solidFill>
            </a:ln>
          </p:spPr>
        </p:pic>
        <p:cxnSp>
          <p:nvCxnSpPr>
            <p:cNvPr id="20" name="Straight Arrow Connector 19"/>
            <p:cNvCxnSpPr/>
            <p:nvPr/>
          </p:nvCxnSpPr>
          <p:spPr>
            <a:xfrm>
              <a:off x="6005314" y="282443"/>
              <a:ext cx="465827" cy="2501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17" name="Picture 16"/>
          <p:cNvPicPr>
            <a:picLocks noChangeAspect="1"/>
          </p:cNvPicPr>
          <p:nvPr/>
        </p:nvPicPr>
        <p:blipFill>
          <a:blip r:embed="rId6"/>
          <a:stretch>
            <a:fillRect/>
          </a:stretch>
        </p:blipFill>
        <p:spPr>
          <a:xfrm>
            <a:off x="4013963" y="1763369"/>
            <a:ext cx="3566160" cy="2275999"/>
          </a:xfrm>
          <a:prstGeom prst="rect">
            <a:avLst/>
          </a:prstGeom>
          <a:ln>
            <a:solidFill>
              <a:schemeClr val="bg1">
                <a:lumMod val="50000"/>
              </a:schemeClr>
            </a:solidFill>
          </a:ln>
        </p:spPr>
      </p:pic>
      <p:sp>
        <p:nvSpPr>
          <p:cNvPr id="10" name="Text Placeholder 2">
            <a:extLst>
              <a:ext uri="{FF2B5EF4-FFF2-40B4-BE49-F238E27FC236}">
                <a16:creationId xmlns:a16="http://schemas.microsoft.com/office/drawing/2014/main" id="{E359F18D-3E4A-6D10-D9CC-74EFA768D556}"/>
              </a:ext>
            </a:extLst>
          </p:cNvPr>
          <p:cNvSpPr txBox="1">
            <a:spLocks/>
          </p:cNvSpPr>
          <p:nvPr/>
        </p:nvSpPr>
        <p:spPr>
          <a:xfrm>
            <a:off x="157771" y="248856"/>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b="1" dirty="0">
                <a:solidFill>
                  <a:schemeClr val="tx2"/>
                </a:solidFill>
              </a:rPr>
              <a:t>Mượn tài liệu số giữa các thư viện</a:t>
            </a:r>
          </a:p>
        </p:txBody>
      </p:sp>
    </p:spTree>
    <p:extLst>
      <p:ext uri="{BB962C8B-B14F-4D97-AF65-F5344CB8AC3E}">
        <p14:creationId xmlns:p14="http://schemas.microsoft.com/office/powerpoint/2010/main" val="204988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365683" y="816692"/>
            <a:ext cx="3445407" cy="1406962"/>
            <a:chOff x="296909" y="231672"/>
            <a:chExt cx="4593876" cy="1875949"/>
          </a:xfrm>
        </p:grpSpPr>
        <p:grpSp>
          <p:nvGrpSpPr>
            <p:cNvPr id="11" name="Group 10"/>
            <p:cNvGrpSpPr/>
            <p:nvPr/>
          </p:nvGrpSpPr>
          <p:grpSpPr>
            <a:xfrm>
              <a:off x="296909" y="231672"/>
              <a:ext cx="4586590" cy="1875949"/>
              <a:chOff x="330465" y="231672"/>
              <a:chExt cx="4586590" cy="1875949"/>
            </a:xfrm>
          </p:grpSpPr>
          <p:pic>
            <p:nvPicPr>
              <p:cNvPr id="8" name="Picture 7"/>
              <p:cNvPicPr>
                <a:picLocks noChangeAspect="1"/>
              </p:cNvPicPr>
              <p:nvPr/>
            </p:nvPicPr>
            <p:blipFill>
              <a:blip r:embed="rId3"/>
              <a:stretch>
                <a:fillRect/>
              </a:stretch>
            </p:blipFill>
            <p:spPr>
              <a:xfrm>
                <a:off x="632710" y="231672"/>
                <a:ext cx="4284345" cy="1875949"/>
              </a:xfrm>
              <a:prstGeom prst="rect">
                <a:avLst/>
              </a:prstGeom>
            </p:spPr>
          </p:pic>
          <p:sp>
            <p:nvSpPr>
              <p:cNvPr id="9" name="Oval 8"/>
              <p:cNvSpPr/>
              <p:nvPr/>
            </p:nvSpPr>
            <p:spPr>
              <a:xfrm>
                <a:off x="463291" y="699847"/>
                <a:ext cx="1642346" cy="27327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Oval 9"/>
              <p:cNvSpPr/>
              <p:nvPr/>
            </p:nvSpPr>
            <p:spPr>
              <a:xfrm>
                <a:off x="330465" y="1607257"/>
                <a:ext cx="1642346" cy="27327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12" name="Oval 11"/>
            <p:cNvSpPr/>
            <p:nvPr/>
          </p:nvSpPr>
          <p:spPr>
            <a:xfrm>
              <a:off x="3248439" y="783737"/>
              <a:ext cx="1642346" cy="77318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6" name="Group 5"/>
          <p:cNvGrpSpPr/>
          <p:nvPr/>
        </p:nvGrpSpPr>
        <p:grpSpPr>
          <a:xfrm>
            <a:off x="2412297" y="2065234"/>
            <a:ext cx="5252273" cy="1875949"/>
            <a:chOff x="1692395" y="1820893"/>
            <a:chExt cx="7003030" cy="2501265"/>
          </a:xfrm>
        </p:grpSpPr>
        <p:pic>
          <p:nvPicPr>
            <p:cNvPr id="3" name="Picture 2"/>
            <p:cNvPicPr>
              <a:picLocks noChangeAspect="1"/>
            </p:cNvPicPr>
            <p:nvPr/>
          </p:nvPicPr>
          <p:blipFill>
            <a:blip r:embed="rId4"/>
            <a:stretch>
              <a:fillRect/>
            </a:stretch>
          </p:blipFill>
          <p:spPr>
            <a:xfrm>
              <a:off x="1692395" y="1820893"/>
              <a:ext cx="6872288" cy="2501265"/>
            </a:xfrm>
            <a:prstGeom prst="rect">
              <a:avLst/>
            </a:prstGeom>
            <a:ln>
              <a:solidFill>
                <a:schemeClr val="bg1">
                  <a:lumMod val="50000"/>
                </a:schemeClr>
              </a:solidFill>
            </a:ln>
          </p:spPr>
        </p:pic>
        <p:sp>
          <p:nvSpPr>
            <p:cNvPr id="5" name="Oval 4"/>
            <p:cNvSpPr/>
            <p:nvPr/>
          </p:nvSpPr>
          <p:spPr>
            <a:xfrm>
              <a:off x="4917055" y="2394350"/>
              <a:ext cx="3778370" cy="6680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14" name="Text Placeholder 2">
            <a:extLst>
              <a:ext uri="{FF2B5EF4-FFF2-40B4-BE49-F238E27FC236}">
                <a16:creationId xmlns:a16="http://schemas.microsoft.com/office/drawing/2014/main" id="{920BC0A9-1658-9821-62B7-542CEF8ABE5B}"/>
              </a:ext>
            </a:extLst>
          </p:cNvPr>
          <p:cNvSpPr txBox="1">
            <a:spLocks/>
          </p:cNvSpPr>
          <p:nvPr/>
        </p:nvSpPr>
        <p:spPr>
          <a:xfrm>
            <a:off x="157771" y="248856"/>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nl-NL" b="1" dirty="0">
                <a:solidFill>
                  <a:schemeClr val="tx2"/>
                </a:solidFill>
              </a:rPr>
              <a:t>Chia sẻ quyền truy cập tài liệu điện tử</a:t>
            </a:r>
          </a:p>
        </p:txBody>
      </p:sp>
    </p:spTree>
    <p:extLst>
      <p:ext uri="{BB962C8B-B14F-4D97-AF65-F5344CB8AC3E}">
        <p14:creationId xmlns:p14="http://schemas.microsoft.com/office/powerpoint/2010/main" val="186042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380"/>
            <a:ext cx="9039497" cy="5196880"/>
          </a:xfrm>
          <a:prstGeom prst="rect">
            <a:avLst/>
          </a:prstGeom>
        </p:spPr>
      </p:pic>
      <p:sp>
        <p:nvSpPr>
          <p:cNvPr id="3" name="Rectangle 2"/>
          <p:cNvSpPr/>
          <p:nvPr/>
        </p:nvSpPr>
        <p:spPr>
          <a:xfrm>
            <a:off x="274320" y="4127863"/>
            <a:ext cx="2534194" cy="1015637"/>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77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08" y="365761"/>
            <a:ext cx="9182808" cy="4271553"/>
          </a:xfrm>
          <a:prstGeom prst="rect">
            <a:avLst/>
          </a:prstGeom>
        </p:spPr>
      </p:pic>
      <p:sp>
        <p:nvSpPr>
          <p:cNvPr id="3" name="Rounded Rectangle 2"/>
          <p:cNvSpPr/>
          <p:nvPr/>
        </p:nvSpPr>
        <p:spPr>
          <a:xfrm>
            <a:off x="143691" y="1920240"/>
            <a:ext cx="1894115" cy="1267097"/>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6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Open Ac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355600"/>
            <a:ext cx="66167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01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515285"/>
            <a:ext cx="8321989" cy="1017905"/>
          </a:xfrm>
        </p:spPr>
        <p:txBody>
          <a:bodyPr/>
          <a:lstStyle/>
          <a:p>
            <a:pPr algn="ctr"/>
            <a:r>
              <a:rPr lang="en-GB" sz="2800" dirty="0" err="1" smtClean="0">
                <a:latin typeface="+mj-lt"/>
                <a:cs typeface="Times New Roman" panose="02020603050405020304" pitchFamily="18" charset="0"/>
              </a:rPr>
              <a:t>Giải</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pháp</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đo</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lường</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đánh</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giá</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học</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liệu</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số</a:t>
            </a:r>
            <a:endParaRPr lang="en-US" sz="28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D5BB18A-2DD5-4F51-964E-E468445819AC}"/>
              </a:ext>
            </a:extLst>
          </p:cNvPr>
          <p:cNvSpPr txBox="1"/>
          <p:nvPr/>
        </p:nvSpPr>
        <p:spPr>
          <a:xfrm>
            <a:off x="768096" y="1395364"/>
            <a:ext cx="8071104" cy="92333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err="1" smtClean="0">
                <a:latin typeface="Times New Roman" panose="02020603050405020304" pitchFamily="18" charset="0"/>
                <a:cs typeface="Times New Roman" panose="02020603050405020304" pitchFamily="18" charset="0"/>
              </a:rPr>
              <a:t>Xây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dựng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bộ</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endParaRPr lang="en-US"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Xây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dựng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công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cụ</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đánh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giá</a:t>
            </a:r>
            <a:r>
              <a:rPr lang="en-GB" dirty="0" smtClean="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2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Big Data: Lợi ích thực sự mà đổi mới công nghệ này mang lạ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ig Data: Lợi ích thực sự mà đổi mới công nghệ này mang lạ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Big Data: Lợi ích thực sự mà đổi mới công nghệ này mang l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525" y="123030"/>
            <a:ext cx="3540125" cy="23415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í tuệ nhân tạo (Artificial Intelligence - AI) là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2396329"/>
            <a:ext cx="3454400" cy="23415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ông nghệ thực tế ảo chưa thể phổ biến trong tương lai gầ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525" y="2464591"/>
            <a:ext cx="3654425" cy="22733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OT là gì? Ý nghĩa của IOT trong cuộc cách mạng 4.0 - Đèn Led Philips Tiết  Kiệm Điện, Phân Phối Bóng Đèn Philips Chính Hã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OT là gì? Ý nghĩa của IOT trong cuộc cách mạng 4.0 - Đèn Led Philips Tiết  Kiệm Điện, Phân Phối Bóng Đèn Philips Chính Hã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650" y="153984"/>
            <a:ext cx="3454400" cy="2310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85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3400" y="381001"/>
            <a:ext cx="7607300" cy="4216400"/>
          </a:xfrm>
          <a:prstGeom prst="rect">
            <a:avLst/>
          </a:prstGeom>
        </p:spPr>
      </p:pic>
    </p:spTree>
    <p:extLst>
      <p:ext uri="{BB962C8B-B14F-4D97-AF65-F5344CB8AC3E}">
        <p14:creationId xmlns:p14="http://schemas.microsoft.com/office/powerpoint/2010/main" val="11178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190500"/>
            <a:ext cx="7531100" cy="4305300"/>
          </a:xfrm>
          <a:prstGeom prst="rect">
            <a:avLst/>
          </a:prstGeom>
        </p:spPr>
      </p:pic>
    </p:spTree>
    <p:extLst>
      <p:ext uri="{BB962C8B-B14F-4D97-AF65-F5344CB8AC3E}">
        <p14:creationId xmlns:p14="http://schemas.microsoft.com/office/powerpoint/2010/main" val="34668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8500" y="317500"/>
            <a:ext cx="7289800" cy="4191000"/>
          </a:xfrm>
          <a:prstGeom prst="rect">
            <a:avLst/>
          </a:prstGeom>
        </p:spPr>
      </p:pic>
    </p:spTree>
    <p:extLst>
      <p:ext uri="{BB962C8B-B14F-4D97-AF65-F5344CB8AC3E}">
        <p14:creationId xmlns:p14="http://schemas.microsoft.com/office/powerpoint/2010/main" val="272714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4200" y="279400"/>
            <a:ext cx="7251700" cy="4254500"/>
          </a:xfrm>
          <a:prstGeom prst="rect">
            <a:avLst/>
          </a:prstGeom>
        </p:spPr>
      </p:pic>
    </p:spTree>
    <p:extLst>
      <p:ext uri="{BB962C8B-B14F-4D97-AF65-F5344CB8AC3E}">
        <p14:creationId xmlns:p14="http://schemas.microsoft.com/office/powerpoint/2010/main" val="307755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0700" y="330200"/>
            <a:ext cx="7835900" cy="4191000"/>
          </a:xfrm>
          <a:prstGeom prst="rect">
            <a:avLst/>
          </a:prstGeom>
        </p:spPr>
      </p:pic>
    </p:spTree>
    <p:extLst>
      <p:ext uri="{BB962C8B-B14F-4D97-AF65-F5344CB8AC3E}">
        <p14:creationId xmlns:p14="http://schemas.microsoft.com/office/powerpoint/2010/main" val="263765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515285"/>
            <a:ext cx="8321989" cy="1017905"/>
          </a:xfrm>
        </p:spPr>
        <p:txBody>
          <a:bodyPr/>
          <a:lstStyle/>
          <a:p>
            <a:pPr algn="ctr"/>
            <a:r>
              <a:rPr lang="en-GB" sz="2800" dirty="0" err="1" smtClean="0">
                <a:latin typeface="+mj-lt"/>
                <a:cs typeface="Times New Roman" panose="02020603050405020304" pitchFamily="18" charset="0"/>
              </a:rPr>
              <a:t>Giải</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pháp</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về</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đội</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ngũ</a:t>
            </a:r>
            <a:endParaRPr lang="en-US" sz="28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D5BB18A-2DD5-4F51-964E-E468445819AC}"/>
              </a:ext>
            </a:extLst>
          </p:cNvPr>
          <p:cNvSpPr txBox="1"/>
          <p:nvPr/>
        </p:nvSpPr>
        <p:spPr>
          <a:xfrm>
            <a:off x="768096" y="1395364"/>
            <a:ext cx="8071104" cy="3416320"/>
          </a:xfrm>
          <a:prstGeom prst="rect">
            <a:avLst/>
          </a:prstGeom>
          <a:noFill/>
        </p:spPr>
        <p:txBody>
          <a:bodyPr wrap="square" rtlCol="0">
            <a:spAutoFit/>
          </a:bodyPr>
          <a:lstStyle/>
          <a:p>
            <a:pPr>
              <a:lnSpc>
                <a:spcPct val="150000"/>
              </a:lnSpc>
            </a:pPr>
            <a:r>
              <a:rPr lang="vi-VN"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Đối với nhà trường:</a:t>
            </a:r>
          </a:p>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Thiết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kế</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triển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khai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khóa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tập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huấn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chuyên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đề</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về</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xây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dựng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phát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triển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đội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ngũ</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giảng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viên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bộ</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có</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quan</a:t>
            </a: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Xây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dựng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bộ</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phận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chuyên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trách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cơ</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chế</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phối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hợp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giữa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đơn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vị</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có</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quan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trong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dirty="0" smtClean="0">
                <a:latin typeface="Times New Roman" panose="02020603050405020304" pitchFamily="18" charset="0"/>
                <a:cs typeface="Times New Roman" panose="02020603050405020304" pitchFamily="18" charset="0"/>
              </a:rPr>
              <a:t>Ban </a:t>
            </a:r>
            <a:r>
              <a:rPr lang="en-GB" dirty="0" err="1" smtClean="0">
                <a:latin typeface="Times New Roman" panose="02020603050405020304" pitchFamily="18" charset="0"/>
                <a:cs typeface="Times New Roman" panose="02020603050405020304" pitchFamily="18" charset="0"/>
              </a:rPr>
              <a:t>hành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chính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sách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khuyến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khích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nhân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đơn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vị</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tham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gia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xây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dựng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phát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triển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hệ</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thống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373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515285"/>
            <a:ext cx="8321989" cy="1017905"/>
          </a:xfrm>
        </p:spPr>
        <p:txBody>
          <a:bodyPr/>
          <a:lstStyle/>
          <a:p>
            <a:pPr algn="ctr"/>
            <a:r>
              <a:rPr lang="en-GB" sz="2800" dirty="0" err="1" smtClean="0">
                <a:latin typeface="+mj-lt"/>
                <a:cs typeface="Times New Roman" panose="02020603050405020304" pitchFamily="18" charset="0"/>
              </a:rPr>
              <a:t>Giải</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pháp</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về</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đội</a:t>
            </a:r>
            <a:r>
              <a:rPr lang="en-GB" sz="2800" dirty="0" smtClean="0">
                <a:latin typeface="+mj-lt"/>
                <a:cs typeface="Times New Roman" panose="02020603050405020304" pitchFamily="18" charset="0"/>
              </a:rPr>
              <a:t> </a:t>
            </a:r>
            <a:r>
              <a:rPr lang="en-GB" sz="2800" dirty="0" err="1" smtClean="0">
                <a:latin typeface="+mj-lt"/>
                <a:cs typeface="Times New Roman" panose="02020603050405020304" pitchFamily="18" charset="0"/>
              </a:rPr>
              <a:t>ngũ</a:t>
            </a:r>
            <a:endParaRPr lang="en-US" sz="28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D5BB18A-2DD5-4F51-964E-E468445819AC}"/>
              </a:ext>
            </a:extLst>
          </p:cNvPr>
          <p:cNvSpPr txBox="1"/>
          <p:nvPr/>
        </p:nvSpPr>
        <p:spPr>
          <a:xfrm>
            <a:off x="768096" y="1395364"/>
            <a:ext cx="8071104" cy="3416320"/>
          </a:xfrm>
          <a:prstGeom prst="rect">
            <a:avLst/>
          </a:prstGeom>
          <a:noFill/>
        </p:spPr>
        <p:txBody>
          <a:bodyPr wrap="square" rtlCol="0">
            <a:spAutoFit/>
          </a:bodyPr>
          <a:lstStyle/>
          <a:p>
            <a:pPr>
              <a:lnSpc>
                <a:spcPct val="150000"/>
              </a:lnSpc>
            </a:pPr>
            <a:r>
              <a:rPr lang="vi-VN"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Đối với giảng viên:</a:t>
            </a:r>
          </a:p>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Bồi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dưỡng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kiến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thức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công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nghệ</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quan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đến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x</a:t>
            </a:r>
            <a:r>
              <a:rPr lang="vi-VN" dirty="0" smtClean="0">
                <a:latin typeface="Times New Roman" panose="02020603050405020304" pitchFamily="18" charset="0"/>
                <a:cs typeface="Times New Roman" panose="02020603050405020304" pitchFamily="18" charset="0"/>
              </a:rPr>
              <a:t>ây </a:t>
            </a:r>
            <a:r>
              <a:rPr lang="vi-VN" dirty="0" smtClean="0">
                <a:latin typeface="Times New Roman" panose="02020603050405020304" pitchFamily="18" charset="0"/>
                <a:cs typeface="Times New Roman" panose="02020603050405020304" pitchFamily="18" charset="0"/>
              </a:rPr>
              <a:t>dựng kỹ năng xây dựng học liệu số, kỹ năng khai thác OER để tìm kiếm các OER phù hợp với các môn học đang giảng dạy.</a:t>
            </a: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vi-VN" dirty="0" smtClean="0">
                <a:latin typeface="Times New Roman" panose="02020603050405020304" pitchFamily="18" charset="0"/>
                <a:cs typeface="Times New Roman" panose="02020603050405020304" pitchFamily="18" charset="0"/>
              </a:rPr>
              <a:t>Hợp tác với đồng </a:t>
            </a:r>
            <a:r>
              <a:rPr lang="vi-VN" dirty="0" smtClean="0">
                <a:latin typeface="Times New Roman" panose="02020603050405020304" pitchFamily="18" charset="0"/>
                <a:cs typeface="Times New Roman" panose="02020603050405020304" pitchFamily="18" charset="0"/>
              </a:rPr>
              <a:t>nghiệp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nghiên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cứu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cùng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lĩnh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vực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để</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xây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dựng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nhằm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đáp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ứng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cầu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của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sinh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viên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hỗ</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trợ</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hình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thức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tiếp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cận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tập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nhau</a:t>
            </a:r>
            <a:r>
              <a:rPr lang="en-GB" dirty="0" smtClean="0">
                <a:latin typeface="Times New Roman" panose="02020603050405020304" pitchFamily="18" charset="0"/>
                <a:cs typeface="Times New Roman" panose="02020603050405020304" pitchFamily="18" charset="0"/>
              </a:rPr>
              <a:t>.</a:t>
            </a: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832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343304"/>
            <a:ext cx="8439148" cy="977496"/>
          </a:xfrm>
        </p:spPr>
        <p:txBody>
          <a:bodyPr/>
          <a:lstStyle/>
          <a:p>
            <a:pPr algn="ctr"/>
            <a:r>
              <a:rPr lang="en-GB" sz="2600" dirty="0" err="1" smtClean="0"/>
              <a:t>Một</a:t>
            </a:r>
            <a:r>
              <a:rPr lang="en-GB" sz="2600" dirty="0" smtClean="0"/>
              <a:t> </a:t>
            </a:r>
            <a:r>
              <a:rPr lang="en-GB" sz="2600" dirty="0" err="1" smtClean="0"/>
              <a:t>số</a:t>
            </a:r>
            <a:r>
              <a:rPr lang="en-GB" sz="2600" dirty="0" smtClean="0"/>
              <a:t> </a:t>
            </a:r>
            <a:r>
              <a:rPr lang="en-GB" sz="2600" dirty="0" err="1" smtClean="0"/>
              <a:t>hoạt</a:t>
            </a:r>
            <a:r>
              <a:rPr lang="en-GB" sz="2600" dirty="0" smtClean="0"/>
              <a:t> </a:t>
            </a:r>
            <a:r>
              <a:rPr lang="en-GB" sz="2600" dirty="0" err="1" smtClean="0"/>
              <a:t>động</a:t>
            </a:r>
            <a:r>
              <a:rPr lang="en-GB" sz="2600" dirty="0" smtClean="0"/>
              <a:t> </a:t>
            </a:r>
            <a:r>
              <a:rPr lang="en-GB" sz="2600" dirty="0" err="1" smtClean="0"/>
              <a:t>triển</a:t>
            </a:r>
            <a:r>
              <a:rPr lang="en-GB" sz="2600" dirty="0" smtClean="0"/>
              <a:t> </a:t>
            </a:r>
            <a:r>
              <a:rPr lang="en-GB" sz="2600" dirty="0" err="1" smtClean="0"/>
              <a:t>khai</a:t>
            </a:r>
            <a:r>
              <a:rPr lang="en-GB" sz="2600" dirty="0" smtClean="0"/>
              <a:t> </a:t>
            </a:r>
          </a:p>
          <a:p>
            <a:pPr algn="ctr"/>
            <a:r>
              <a:rPr lang="en-GB" sz="2600" dirty="0" err="1" smtClean="0"/>
              <a:t>xây</a:t>
            </a:r>
            <a:r>
              <a:rPr lang="en-GB" sz="2600" dirty="0" smtClean="0"/>
              <a:t> </a:t>
            </a:r>
            <a:r>
              <a:rPr lang="en-GB" sz="2600" dirty="0" err="1" smtClean="0"/>
              <a:t>dựng</a:t>
            </a:r>
            <a:r>
              <a:rPr lang="en-GB" sz="2600" dirty="0" smtClean="0"/>
              <a:t> </a:t>
            </a:r>
            <a:r>
              <a:rPr lang="en-GB" sz="2600" dirty="0" err="1" smtClean="0"/>
              <a:t>và</a:t>
            </a:r>
            <a:r>
              <a:rPr lang="en-GB" sz="2600" dirty="0" smtClean="0"/>
              <a:t> </a:t>
            </a:r>
            <a:r>
              <a:rPr lang="en-GB" sz="2600" dirty="0" err="1" smtClean="0"/>
              <a:t>phát</a:t>
            </a:r>
            <a:r>
              <a:rPr lang="en-GB" sz="2600" dirty="0" smtClean="0"/>
              <a:t> </a:t>
            </a:r>
            <a:r>
              <a:rPr lang="en-GB" sz="2600" dirty="0" err="1" smtClean="0"/>
              <a:t>triển</a:t>
            </a:r>
            <a:r>
              <a:rPr lang="en-GB" sz="2600" dirty="0" smtClean="0"/>
              <a:t> </a:t>
            </a:r>
            <a:r>
              <a:rPr lang="en-GB" sz="2600" dirty="0" err="1" smtClean="0"/>
              <a:t>học</a:t>
            </a:r>
            <a:r>
              <a:rPr lang="en-GB" sz="2600" dirty="0" smtClean="0"/>
              <a:t> </a:t>
            </a:r>
            <a:r>
              <a:rPr lang="en-GB" sz="2600" dirty="0" err="1" smtClean="0"/>
              <a:t>liệu</a:t>
            </a:r>
            <a:r>
              <a:rPr lang="en-GB" sz="2600" dirty="0" smtClean="0"/>
              <a:t> </a:t>
            </a:r>
            <a:r>
              <a:rPr lang="en-GB" sz="2600" dirty="0" err="1" smtClean="0"/>
              <a:t>số</a:t>
            </a:r>
            <a:r>
              <a:rPr lang="en-GB" sz="2600" dirty="0" smtClean="0"/>
              <a:t> </a:t>
            </a:r>
            <a:r>
              <a:rPr lang="en-GB" sz="2600" dirty="0" err="1" smtClean="0"/>
              <a:t>tại</a:t>
            </a:r>
            <a:r>
              <a:rPr lang="en-GB" sz="2600" dirty="0" smtClean="0"/>
              <a:t> NTTU</a:t>
            </a:r>
            <a:endParaRPr lang="en-US" sz="2600" dirty="0"/>
          </a:p>
        </p:txBody>
      </p:sp>
    </p:spTree>
    <p:extLst>
      <p:ext uri="{BB962C8B-B14F-4D97-AF65-F5344CB8AC3E}">
        <p14:creationId xmlns:p14="http://schemas.microsoft.com/office/powerpoint/2010/main" val="62375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14953"/>
            <a:ext cx="7543800" cy="656993"/>
          </a:xfrm>
        </p:spPr>
        <p:txBody>
          <a:bodyPr>
            <a:normAutofit fontScale="90000"/>
          </a:bodyPr>
          <a:lstStyle/>
          <a:p>
            <a:r>
              <a:rPr lang="en-US" sz="3000" b="1" dirty="0" smtClean="0">
                <a:latin typeface="Times New Roman" panose="02020603050405020304" pitchFamily="18" charset="0"/>
                <a:cs typeface="Times New Roman" panose="02020603050405020304" pitchFamily="18" charset="0"/>
              </a:rPr>
              <a:t>XÂY DỰNG CSDL TÀI </a:t>
            </a:r>
            <a:r>
              <a:rPr lang="en-US" sz="3000" b="1" dirty="0">
                <a:latin typeface="Times New Roman" panose="02020603050405020304" pitchFamily="18" charset="0"/>
                <a:cs typeface="Times New Roman" panose="02020603050405020304" pitchFamily="18" charset="0"/>
              </a:rPr>
              <a:t>NGUYÊN MÔN HỌC</a:t>
            </a:r>
            <a:endParaRPr lang="en-US" sz="3000" dirty="0"/>
          </a:p>
        </p:txBody>
      </p:sp>
      <p:sp>
        <p:nvSpPr>
          <p:cNvPr id="3" name="Text Placeholder 2"/>
          <p:cNvSpPr>
            <a:spLocks noGrp="1"/>
          </p:cNvSpPr>
          <p:nvPr>
            <p:ph type="body" idx="1"/>
          </p:nvPr>
        </p:nvSpPr>
        <p:spPr/>
        <p:txBody>
          <a:bodyPr>
            <a:noAutofit/>
          </a:bodyPr>
          <a:lstStyle/>
          <a:p>
            <a:r>
              <a:rPr lang="en-US" sz="1650" b="1" dirty="0">
                <a:latin typeface="Times New Roman" panose="02020603050405020304" pitchFamily="18" charset="0"/>
                <a:cs typeface="Times New Roman" panose="02020603050405020304" pitchFamily="18" charset="0"/>
              </a:rPr>
              <a:t>KHUNG CHƯƠNG TRÌNH ĐÀO TẠO</a:t>
            </a:r>
          </a:p>
        </p:txBody>
      </p:sp>
      <p:graphicFrame>
        <p:nvGraphicFramePr>
          <p:cNvPr id="9" name="Content Placeholder 8"/>
          <p:cNvGraphicFramePr>
            <a:graphicFrameLocks noGrp="1"/>
          </p:cNvGraphicFramePr>
          <p:nvPr>
            <p:ph sz="half" idx="2"/>
            <p:extLst/>
          </p:nvPr>
        </p:nvGraphicFramePr>
        <p:xfrm>
          <a:off x="822723" y="1937148"/>
          <a:ext cx="3517412" cy="2533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Content Placeholder 12"/>
          <p:cNvPicPr>
            <a:picLocks noGrp="1" noChangeAspect="1"/>
          </p:cNvPicPr>
          <p:nvPr>
            <p:ph sz="quarter" idx="4"/>
          </p:nvPr>
        </p:nvPicPr>
        <p:blipFill>
          <a:blip r:embed="rId8" cstate="print">
            <a:extLst>
              <a:ext uri="{28A0092B-C50C-407E-A947-70E740481C1C}">
                <a14:useLocalDpi xmlns:a14="http://schemas.microsoft.com/office/drawing/2010/main" val="0"/>
              </a:ext>
            </a:extLst>
          </a:blip>
          <a:stretch>
            <a:fillRect/>
          </a:stretch>
        </p:blipFill>
        <p:spPr>
          <a:xfrm>
            <a:off x="4594860" y="1660645"/>
            <a:ext cx="4440290" cy="2601113"/>
          </a:xfrm>
        </p:spPr>
      </p:pic>
      <p:pic>
        <p:nvPicPr>
          <p:cNvPr id="6" name="Content Placeholder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6480" y="2214193"/>
            <a:ext cx="5920386" cy="3468150"/>
          </a:xfrm>
        </p:spPr>
      </p:pic>
      <p:pic>
        <p:nvPicPr>
          <p:cNvPr id="7" name="Content Placeholder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78880" y="2366593"/>
            <a:ext cx="5920386" cy="3468150"/>
          </a:xfrm>
        </p:spPr>
      </p:pic>
      <p:pic>
        <p:nvPicPr>
          <p:cNvPr id="4" name="Picture 3"/>
          <p:cNvPicPr>
            <a:picLocks noChangeAspect="1"/>
          </p:cNvPicPr>
          <p:nvPr/>
        </p:nvPicPr>
        <p:blipFill>
          <a:blip r:embed="rId9"/>
          <a:stretch>
            <a:fillRect/>
          </a:stretch>
        </p:blipFill>
        <p:spPr>
          <a:xfrm>
            <a:off x="4526280" y="1226738"/>
            <a:ext cx="4508869" cy="3802462"/>
          </a:xfrm>
          <a:prstGeom prst="rect">
            <a:avLst/>
          </a:prstGeom>
        </p:spPr>
      </p:pic>
    </p:spTree>
    <p:extLst>
      <p:ext uri="{BB962C8B-B14F-4D97-AF65-F5344CB8AC3E}">
        <p14:creationId xmlns:p14="http://schemas.microsoft.com/office/powerpoint/2010/main" val="1939489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33103"/>
            <a:ext cx="7543800" cy="666206"/>
          </a:xfrm>
        </p:spPr>
        <p:txBody>
          <a:bodyPr>
            <a:normAutofit/>
          </a:bodyPr>
          <a:lstStyle/>
          <a:p>
            <a:r>
              <a:rPr lang="en-US" sz="3000" b="1" dirty="0">
                <a:latin typeface="Times New Roman" panose="02020603050405020304" pitchFamily="18" charset="0"/>
                <a:cs typeface="Times New Roman" panose="02020603050405020304" pitchFamily="18" charset="0"/>
              </a:rPr>
              <a:t>QUY TRÌNH XD TÀI NGUYÊN MÔN HỌC</a:t>
            </a:r>
            <a:endParaRPr lang="en-US" sz="3000" dirty="0"/>
          </a:p>
        </p:txBody>
      </p:sp>
      <p:sp>
        <p:nvSpPr>
          <p:cNvPr id="3" name="Text Placeholder 2"/>
          <p:cNvSpPr>
            <a:spLocks noGrp="1"/>
          </p:cNvSpPr>
          <p:nvPr>
            <p:ph type="body" idx="1"/>
          </p:nvPr>
        </p:nvSpPr>
        <p:spPr/>
        <p:txBody>
          <a:bodyPr/>
          <a:lstStyle/>
          <a:p>
            <a:r>
              <a:rPr lang="en-US" b="1" dirty="0" err="1" smtClean="0"/>
              <a:t>Các</a:t>
            </a:r>
            <a:r>
              <a:rPr lang="en-US" b="1" dirty="0" smtClean="0"/>
              <a:t> </a:t>
            </a:r>
            <a:r>
              <a:rPr lang="en-US" b="1" dirty="0" err="1" smtClean="0"/>
              <a:t>học</a:t>
            </a:r>
            <a:r>
              <a:rPr lang="en-US" b="1" dirty="0" smtClean="0"/>
              <a:t> </a:t>
            </a:r>
            <a:r>
              <a:rPr lang="en-US" b="1" dirty="0" err="1" smtClean="0"/>
              <a:t>phần</a:t>
            </a:r>
            <a:r>
              <a:rPr lang="en-US" b="1" dirty="0" smtClean="0"/>
              <a:t> </a:t>
            </a:r>
            <a:r>
              <a:rPr lang="en-US" b="1" dirty="0" err="1" smtClean="0"/>
              <a:t>của</a:t>
            </a:r>
            <a:r>
              <a:rPr lang="en-US" b="1" dirty="0" smtClean="0"/>
              <a:t> </a:t>
            </a:r>
            <a:r>
              <a:rPr lang="en-US" b="1" dirty="0" err="1" smtClean="0"/>
              <a:t>ct</a:t>
            </a:r>
            <a:r>
              <a:rPr lang="en-US" b="1" dirty="0" smtClean="0"/>
              <a:t> </a:t>
            </a:r>
            <a:r>
              <a:rPr lang="en-US" b="1" dirty="0" err="1" smtClean="0"/>
              <a:t>đào</a:t>
            </a:r>
            <a:r>
              <a:rPr lang="en-US" b="1" dirty="0" smtClean="0"/>
              <a:t> </a:t>
            </a:r>
            <a:r>
              <a:rPr lang="en-US" b="1" dirty="0" err="1" smtClean="0"/>
              <a:t>tạo</a:t>
            </a:r>
            <a:endParaRPr lang="en-US" b="1" dirty="0"/>
          </a:p>
        </p:txBody>
      </p:sp>
      <p:graphicFrame>
        <p:nvGraphicFramePr>
          <p:cNvPr id="7" name="Content Placeholder 6"/>
          <p:cNvGraphicFramePr>
            <a:graphicFrameLocks noGrp="1"/>
          </p:cNvGraphicFramePr>
          <p:nvPr>
            <p:ph sz="half" idx="2"/>
            <p:extLst/>
          </p:nvPr>
        </p:nvGraphicFramePr>
        <p:xfrm>
          <a:off x="822722" y="1937147"/>
          <a:ext cx="2224190" cy="2533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Content Placeholder 7"/>
          <p:cNvPicPr>
            <a:picLocks noGrp="1" noChangeAspect="1"/>
          </p:cNvPicPr>
          <p:nvPr>
            <p:ph sz="quarter" idx="4"/>
          </p:nvPr>
        </p:nvPicPr>
        <p:blipFill>
          <a:blip r:embed="rId7" cstate="print">
            <a:extLst>
              <a:ext uri="{28A0092B-C50C-407E-A947-70E740481C1C}">
                <a14:useLocalDpi xmlns:a14="http://schemas.microsoft.com/office/drawing/2010/main" val="0"/>
              </a:ext>
            </a:extLst>
          </a:blip>
          <a:stretch>
            <a:fillRect/>
          </a:stretch>
        </p:blipFill>
        <p:spPr>
          <a:xfrm>
            <a:off x="3674269" y="1457409"/>
            <a:ext cx="4692254" cy="3152608"/>
          </a:xfrm>
        </p:spPr>
      </p:pic>
      <p:pic>
        <p:nvPicPr>
          <p:cNvPr id="6" name="Content Placeholder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99025" y="1943212"/>
            <a:ext cx="6256338" cy="4203477"/>
          </a:xfrm>
        </p:spPr>
      </p:pic>
      <p:pic>
        <p:nvPicPr>
          <p:cNvPr id="4" name="Picture 3"/>
          <p:cNvPicPr>
            <a:picLocks noChangeAspect="1"/>
          </p:cNvPicPr>
          <p:nvPr/>
        </p:nvPicPr>
        <p:blipFill>
          <a:blip r:embed="rId8"/>
          <a:stretch>
            <a:fillRect/>
          </a:stretch>
        </p:blipFill>
        <p:spPr>
          <a:xfrm>
            <a:off x="4271668" y="1206500"/>
            <a:ext cx="4618332" cy="3606800"/>
          </a:xfrm>
          <a:prstGeom prst="rect">
            <a:avLst/>
          </a:prstGeom>
        </p:spPr>
      </p:pic>
    </p:spTree>
    <p:extLst>
      <p:ext uri="{BB962C8B-B14F-4D97-AF65-F5344CB8AC3E}">
        <p14:creationId xmlns:p14="http://schemas.microsoft.com/office/powerpoint/2010/main" val="2961874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5 máy tính bảng cũ giá tốt tại TGDĐ, những lựa chọn tốt về chất lượng và tiết kiệm khi tìm mua thiết bị học online cho 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35" y="177800"/>
            <a:ext cx="3208865" cy="2120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ư Vấn] Nên Mua Máy Đọc Sách Nào Tốt &amp; Giá Rẻ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177800"/>
            <a:ext cx="3019425" cy="2120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ững smartphone Android tầm trung mạnh nhất thế giới - VnExpress Số hó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438400"/>
            <a:ext cx="4038600" cy="214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89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62660" y="1714500"/>
            <a:ext cx="7543800" cy="973909"/>
          </a:xfr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smtClean="0">
                <a:latin typeface="Times New Roman" panose="02020603050405020304" pitchFamily="18" charset="0"/>
                <a:cs typeface="Times New Roman" panose="02020603050405020304" pitchFamily="18" charset="0"/>
              </a:rPr>
              <a:t>HỌC LIỆU SỐ ĐÀO TẠO TRỰC TUYẾN</a:t>
            </a:r>
            <a:endParaRPr lang="en-US" sz="3000" dirty="0"/>
          </a:p>
        </p:txBody>
      </p:sp>
    </p:spTree>
    <p:extLst>
      <p:ext uri="{BB962C8B-B14F-4D97-AF65-F5344CB8AC3E}">
        <p14:creationId xmlns:p14="http://schemas.microsoft.com/office/powerpoint/2010/main" val="2618090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3"/>
          <a:stretch>
            <a:fillRect/>
          </a:stretch>
        </p:blipFill>
        <p:spPr>
          <a:xfrm>
            <a:off x="0" y="1"/>
            <a:ext cx="9144000" cy="5143500"/>
          </a:xfrm>
          <a:prstGeom prst="rect">
            <a:avLst/>
          </a:prstGeom>
        </p:spPr>
      </p:pic>
    </p:spTree>
    <p:extLst>
      <p:ext uri="{BB962C8B-B14F-4D97-AF65-F5344CB8AC3E}">
        <p14:creationId xmlns:p14="http://schemas.microsoft.com/office/powerpoint/2010/main" val="3112812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 y="0"/>
            <a:ext cx="9236765" cy="5143500"/>
          </a:xfrm>
          <a:prstGeom prst="rect">
            <a:avLst/>
          </a:prstGeom>
        </p:spPr>
      </p:pic>
    </p:spTree>
    <p:extLst>
      <p:ext uri="{BB962C8B-B14F-4D97-AF65-F5344CB8AC3E}">
        <p14:creationId xmlns:p14="http://schemas.microsoft.com/office/powerpoint/2010/main" val="2461032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7" name="Picture 6"/>
          <p:cNvPicPr>
            <a:picLocks noChangeAspect="1"/>
          </p:cNvPicPr>
          <p:nvPr/>
        </p:nvPicPr>
        <p:blipFill>
          <a:blip r:embed="rId2"/>
          <a:stretch>
            <a:fillRect/>
          </a:stretch>
        </p:blipFill>
        <p:spPr>
          <a:xfrm>
            <a:off x="22860" y="0"/>
            <a:ext cx="9144000" cy="4573657"/>
          </a:xfrm>
          <a:prstGeom prst="rect">
            <a:avLst/>
          </a:prstGeom>
        </p:spPr>
      </p:pic>
    </p:spTree>
    <p:extLst>
      <p:ext uri="{BB962C8B-B14F-4D97-AF65-F5344CB8AC3E}">
        <p14:creationId xmlns:p14="http://schemas.microsoft.com/office/powerpoint/2010/main" val="2124184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360" y="1314774"/>
            <a:ext cx="7543800" cy="1504626"/>
          </a:xfrm>
        </p:spPr>
        <p:txBody>
          <a:bodyPr/>
          <a:lstStyle/>
          <a:p>
            <a:r>
              <a:rPr lang="en-GB" dirty="0" err="1" smtClean="0"/>
              <a:t>Giải</a:t>
            </a:r>
            <a:r>
              <a:rPr lang="en-GB" dirty="0" smtClean="0"/>
              <a:t> </a:t>
            </a:r>
            <a:r>
              <a:rPr lang="en-GB" dirty="0" err="1" smtClean="0"/>
              <a:t>pháp</a:t>
            </a:r>
            <a:r>
              <a:rPr lang="en-GB" dirty="0" smtClean="0"/>
              <a:t> </a:t>
            </a:r>
            <a:r>
              <a:rPr lang="en-GB" dirty="0" err="1" smtClean="0"/>
              <a:t>tra</a:t>
            </a:r>
            <a:r>
              <a:rPr lang="en-GB" dirty="0" smtClean="0"/>
              <a:t> </a:t>
            </a:r>
            <a:r>
              <a:rPr lang="en-GB" dirty="0" err="1" smtClean="0"/>
              <a:t>cứu</a:t>
            </a:r>
            <a:r>
              <a:rPr lang="en-GB" dirty="0" smtClean="0"/>
              <a:t> </a:t>
            </a:r>
            <a:r>
              <a:rPr lang="en-GB" dirty="0" err="1" smtClean="0"/>
              <a:t>tập</a:t>
            </a:r>
            <a:r>
              <a:rPr lang="en-GB" dirty="0" smtClean="0"/>
              <a:t> </a:t>
            </a:r>
            <a:r>
              <a:rPr lang="en-GB" dirty="0" err="1" smtClean="0"/>
              <a:t>trung</a:t>
            </a:r>
            <a:r>
              <a:rPr lang="en-GB" dirty="0" smtClean="0"/>
              <a:t> EDS</a:t>
            </a:r>
            <a:endParaRPr lang="en-US" dirty="0"/>
          </a:p>
        </p:txBody>
      </p:sp>
    </p:spTree>
    <p:extLst>
      <p:ext uri="{BB962C8B-B14F-4D97-AF65-F5344CB8AC3E}">
        <p14:creationId xmlns:p14="http://schemas.microsoft.com/office/powerpoint/2010/main" val="4200198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9144000" cy="6229350"/>
          </a:xfrm>
          <a:prstGeom prst="rect">
            <a:avLst/>
          </a:prstGeom>
        </p:spPr>
      </p:pic>
    </p:spTree>
    <p:extLst>
      <p:ext uri="{BB962C8B-B14F-4D97-AF65-F5344CB8AC3E}">
        <p14:creationId xmlns:p14="http://schemas.microsoft.com/office/powerpoint/2010/main" val="2878230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 y="-1085850"/>
            <a:ext cx="9144001" cy="7315200"/>
          </a:xfrm>
          <a:prstGeom prst="rect">
            <a:avLst/>
          </a:prstGeom>
        </p:spPr>
      </p:pic>
    </p:spTree>
    <p:extLst>
      <p:ext uri="{BB962C8B-B14F-4D97-AF65-F5344CB8AC3E}">
        <p14:creationId xmlns:p14="http://schemas.microsoft.com/office/powerpoint/2010/main" val="1665222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err="1" smtClean="0"/>
              <a:t>Giải</a:t>
            </a:r>
            <a:r>
              <a:rPr lang="en-GB" dirty="0" smtClean="0"/>
              <a:t> </a:t>
            </a:r>
            <a:r>
              <a:rPr lang="en-GB" dirty="0" err="1" smtClean="0"/>
              <a:t>pháp</a:t>
            </a:r>
            <a:r>
              <a:rPr lang="en-GB" dirty="0" smtClean="0"/>
              <a:t> </a:t>
            </a:r>
            <a:r>
              <a:rPr lang="en-GB" dirty="0" err="1" smtClean="0"/>
              <a:t>quản</a:t>
            </a:r>
            <a:r>
              <a:rPr lang="en-GB" dirty="0" smtClean="0"/>
              <a:t> </a:t>
            </a:r>
            <a:r>
              <a:rPr lang="en-GB" dirty="0" err="1" smtClean="0"/>
              <a:t>lý</a:t>
            </a:r>
            <a:r>
              <a:rPr lang="en-GB" dirty="0" smtClean="0"/>
              <a:t> </a:t>
            </a:r>
            <a:r>
              <a:rPr lang="en-GB" dirty="0" err="1" smtClean="0"/>
              <a:t>dữ</a:t>
            </a:r>
            <a:r>
              <a:rPr lang="en-GB" dirty="0" smtClean="0"/>
              <a:t> </a:t>
            </a:r>
            <a:r>
              <a:rPr lang="en-GB" dirty="0" err="1" smtClean="0"/>
              <a:t>liệu</a:t>
            </a:r>
            <a:r>
              <a:rPr lang="en-GB" dirty="0" smtClean="0"/>
              <a:t> KHCN</a:t>
            </a:r>
            <a:endParaRPr lang="en-US" dirty="0"/>
          </a:p>
        </p:txBody>
      </p:sp>
      <p:pic>
        <p:nvPicPr>
          <p:cNvPr id="1026" name="Picture 2" descr="4Science solutions for research data and digital libra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626" y="1166351"/>
            <a:ext cx="4355690" cy="3022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8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6" y="343304"/>
            <a:ext cx="8439148" cy="925058"/>
          </a:xfrm>
        </p:spPr>
        <p:txBody>
          <a:bodyPr/>
          <a:lstStyle/>
          <a:p>
            <a:pPr algn="ctr"/>
            <a:r>
              <a:rPr lang="en-GB" sz="2600" dirty="0" err="1" smtClean="0"/>
              <a:t>Giải</a:t>
            </a:r>
            <a:r>
              <a:rPr lang="en-GB" sz="2600" dirty="0" smtClean="0"/>
              <a:t> </a:t>
            </a:r>
            <a:r>
              <a:rPr lang="en-GB" sz="2600" dirty="0" err="1" smtClean="0"/>
              <a:t>pháp</a:t>
            </a:r>
            <a:r>
              <a:rPr lang="en-GB" sz="2600" dirty="0" smtClean="0"/>
              <a:t> </a:t>
            </a:r>
            <a:r>
              <a:rPr lang="en-GB" sz="2600" dirty="0" err="1" smtClean="0"/>
              <a:t>phòng</a:t>
            </a:r>
            <a:r>
              <a:rPr lang="en-GB" sz="2600" dirty="0" smtClean="0"/>
              <a:t> </a:t>
            </a:r>
            <a:r>
              <a:rPr lang="en-GB" sz="2600" dirty="0" err="1" smtClean="0"/>
              <a:t>chống</a:t>
            </a:r>
            <a:r>
              <a:rPr lang="en-GB" sz="2600" dirty="0" smtClean="0"/>
              <a:t> </a:t>
            </a:r>
            <a:r>
              <a:rPr lang="en-GB" sz="2600" dirty="0" err="1" smtClean="0"/>
              <a:t>và</a:t>
            </a:r>
            <a:r>
              <a:rPr lang="en-GB" sz="2600" dirty="0" smtClean="0"/>
              <a:t> </a:t>
            </a:r>
            <a:r>
              <a:rPr lang="en-GB" sz="2600" dirty="0" err="1" smtClean="0"/>
              <a:t>phát</a:t>
            </a:r>
            <a:r>
              <a:rPr lang="en-GB" sz="2600" dirty="0" smtClean="0"/>
              <a:t> </a:t>
            </a:r>
            <a:r>
              <a:rPr lang="en-GB" sz="2600" dirty="0" err="1" smtClean="0"/>
              <a:t>hiện</a:t>
            </a:r>
            <a:r>
              <a:rPr lang="en-GB" sz="2600" dirty="0" smtClean="0"/>
              <a:t> </a:t>
            </a:r>
            <a:r>
              <a:rPr lang="en-GB" sz="2600" dirty="0" err="1" smtClean="0"/>
              <a:t>đạo</a:t>
            </a:r>
            <a:r>
              <a:rPr lang="en-GB" sz="2600" dirty="0" smtClean="0"/>
              <a:t> </a:t>
            </a:r>
            <a:r>
              <a:rPr lang="en-GB" sz="2600" dirty="0" err="1" smtClean="0"/>
              <a:t>văn</a:t>
            </a:r>
            <a:endParaRPr lang="en-US" sz="2600" dirty="0"/>
          </a:p>
        </p:txBody>
      </p:sp>
      <p:pic>
        <p:nvPicPr>
          <p:cNvPr id="2050" name="Picture 2" descr="Turnitin là gì và sử dụng nó như thế nào? - Nhanvietluanvan.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064" y="1268362"/>
            <a:ext cx="7454592" cy="3205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74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err="1" smtClean="0"/>
              <a:t>Mạng</a:t>
            </a:r>
            <a:r>
              <a:rPr lang="en-GB" dirty="0" smtClean="0"/>
              <a:t> </a:t>
            </a:r>
            <a:r>
              <a:rPr lang="en-GB" dirty="0" err="1" smtClean="0"/>
              <a:t>lưới</a:t>
            </a:r>
            <a:r>
              <a:rPr lang="en-GB" dirty="0" smtClean="0"/>
              <a:t> </a:t>
            </a:r>
            <a:r>
              <a:rPr lang="en-GB" dirty="0" err="1" smtClean="0"/>
              <a:t>kết</a:t>
            </a:r>
            <a:r>
              <a:rPr lang="en-GB" dirty="0" smtClean="0"/>
              <a:t> </a:t>
            </a:r>
            <a:r>
              <a:rPr lang="en-GB" dirty="0" err="1" smtClean="0"/>
              <a:t>nối</a:t>
            </a:r>
            <a:endParaRPr lang="en-US" dirty="0"/>
          </a:p>
        </p:txBody>
      </p:sp>
      <p:sp>
        <p:nvSpPr>
          <p:cNvPr id="4" name="TextBox 3">
            <a:extLst>
              <a:ext uri="{FF2B5EF4-FFF2-40B4-BE49-F238E27FC236}">
                <a16:creationId xmlns:a16="http://schemas.microsoft.com/office/drawing/2014/main" id="{5D5BB18A-2DD5-4F51-964E-E468445819AC}"/>
              </a:ext>
            </a:extLst>
          </p:cNvPr>
          <p:cNvSpPr txBox="1"/>
          <p:nvPr/>
        </p:nvSpPr>
        <p:spPr>
          <a:xfrm>
            <a:off x="768096" y="1395364"/>
            <a:ext cx="8071104" cy="25853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Mạng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kết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thông</a:t>
            </a:r>
            <a:r>
              <a:rPr lang="en-GB" dirty="0" smtClean="0">
                <a:latin typeface="Times New Roman" panose="02020603050405020304" pitchFamily="18" charset="0"/>
                <a:cs typeface="Times New Roman" panose="02020603050405020304" pitchFamily="18" charset="0"/>
              </a:rPr>
              <a:t> tin </a:t>
            </a:r>
            <a:r>
              <a:rPr lang="en-GB" dirty="0" err="1" smtClean="0">
                <a:latin typeface="Times New Roman" panose="02020603050405020304" pitchFamily="18" charset="0"/>
                <a:cs typeface="Times New Roman" panose="02020603050405020304" pitchFamily="18" charset="0"/>
              </a:rPr>
              <a:t>khoa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công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nghệ</a:t>
            </a:r>
            <a:r>
              <a:rPr lang="en-GB" dirty="0" smtClean="0">
                <a:latin typeface="Times New Roman" panose="02020603050405020304" pitchFamily="18" charset="0"/>
                <a:cs typeface="Times New Roman" panose="02020603050405020304" pitchFamily="18" charset="0"/>
              </a:rPr>
              <a:t> TP.HCM (</a:t>
            </a:r>
            <a:r>
              <a:rPr lang="en-GB" dirty="0" err="1" smtClean="0">
                <a:latin typeface="Times New Roman" panose="02020603050405020304" pitchFamily="18" charset="0"/>
                <a:cs typeface="Times New Roman" panose="02020603050405020304" pitchFamily="18" charset="0"/>
              </a:rPr>
              <a:t>Sở</a:t>
            </a:r>
            <a:r>
              <a:rPr lang="en-GB" dirty="0" smtClean="0">
                <a:latin typeface="Times New Roman" panose="02020603050405020304" pitchFamily="18" charset="0"/>
                <a:cs typeface="Times New Roman" panose="02020603050405020304" pitchFamily="18" charset="0"/>
              </a:rPr>
              <a:t> KH&amp;CN TP.HCM)</a:t>
            </a: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Thư</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viện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điện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tử</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dùng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chung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cơ</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sở</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giáo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dục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đại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Việt</a:t>
            </a:r>
            <a:r>
              <a:rPr lang="en-GB" dirty="0" smtClean="0">
                <a:latin typeface="Times New Roman" panose="02020603050405020304" pitchFamily="18" charset="0"/>
                <a:cs typeface="Times New Roman" panose="02020603050405020304" pitchFamily="18" charset="0"/>
              </a:rPr>
              <a:t> Nam (</a:t>
            </a:r>
            <a:r>
              <a:rPr lang="en-GB" dirty="0" err="1" smtClean="0">
                <a:latin typeface="Times New Roman" panose="02020603050405020304" pitchFamily="18" charset="0"/>
                <a:cs typeface="Times New Roman" panose="02020603050405020304" pitchFamily="18" charset="0"/>
              </a:rPr>
              <a:t>Dự</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án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của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Ngân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hàng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Thế</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giới</a:t>
            </a:r>
            <a:r>
              <a:rPr lang="en-GB" dirty="0" smtClean="0">
                <a:latin typeface="Times New Roman" panose="02020603050405020304" pitchFamily="18" charset="0"/>
                <a:cs typeface="Times New Roman" panose="02020603050405020304" pitchFamily="18" charset="0"/>
              </a:rPr>
              <a:t>)</a:t>
            </a:r>
          </a:p>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Thư</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viện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dùng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chung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đại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Hiệp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hội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smtClean="0">
                <a:latin typeface="Times New Roman" panose="02020603050405020304" pitchFamily="18" charset="0"/>
                <a:cs typeface="Times New Roman" panose="02020603050405020304" pitchFamily="18" charset="0"/>
              </a:rPr>
              <a:t> ĐH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CĐ </a:t>
            </a:r>
            <a:r>
              <a:rPr lang="en-GB" dirty="0" err="1" smtClean="0">
                <a:latin typeface="Times New Roman" panose="02020603050405020304" pitchFamily="18" charset="0"/>
                <a:cs typeface="Times New Roman" panose="02020603050405020304" pitchFamily="18" charset="0"/>
              </a:rPr>
              <a:t>Việt</a:t>
            </a:r>
            <a:r>
              <a:rPr lang="en-GB" dirty="0" smtClean="0">
                <a:latin typeface="Times New Roman" panose="02020603050405020304" pitchFamily="18" charset="0"/>
                <a:cs typeface="Times New Roman" panose="02020603050405020304" pitchFamily="18" charset="0"/>
              </a:rPr>
              <a:t> Nam)- </a:t>
            </a:r>
            <a:r>
              <a:rPr lang="en-GB" dirty="0" err="1" smtClean="0">
                <a:latin typeface="Times New Roman" panose="02020603050405020304" pitchFamily="18" charset="0"/>
                <a:cs typeface="Times New Roman" panose="02020603050405020304" pitchFamily="18" charset="0"/>
              </a:rPr>
              <a:t>dự</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kiến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tháng</a:t>
            </a:r>
            <a:r>
              <a:rPr lang="en-GB" dirty="0" smtClean="0">
                <a:latin typeface="Times New Roman" panose="02020603050405020304" pitchFamily="18" charset="0"/>
                <a:cs typeface="Times New Roman" panose="02020603050405020304" pitchFamily="18" charset="0"/>
              </a:rPr>
              <a:t> 7/2022</a:t>
            </a:r>
          </a:p>
          <a:p>
            <a:pPr marL="285750" indent="-285750">
              <a:lnSpc>
                <a:spcPct val="150000"/>
              </a:lnSpc>
              <a:buFont typeface="Arial" panose="020B0604020202020204" pitchFamily="34" charset="0"/>
              <a:buChar char="•"/>
            </a:pPr>
            <a:r>
              <a:rPr lang="en-GB" dirty="0" err="1" smtClean="0">
                <a:latin typeface="Times New Roman" panose="02020603050405020304" pitchFamily="18" charset="0"/>
                <a:cs typeface="Times New Roman" panose="02020603050405020304" pitchFamily="18" charset="0"/>
              </a:rPr>
              <a:t>Kết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nối</a:t>
            </a:r>
            <a:r>
              <a:rPr lang="en-GB" dirty="0" smtClean="0">
                <a:latin typeface="Times New Roman" panose="02020603050405020304" pitchFamily="18" charset="0"/>
                <a:cs typeface="Times New Roman" panose="02020603050405020304" pitchFamily="18" charset="0"/>
              </a:rPr>
              <a:t> 18 </a:t>
            </a:r>
            <a:r>
              <a:rPr lang="en-GB" dirty="0" err="1" smtClean="0">
                <a:latin typeface="Times New Roman" panose="02020603050405020304" pitchFamily="18" charset="0"/>
                <a:cs typeface="Times New Roman" panose="02020603050405020304" pitchFamily="18" charset="0"/>
              </a:rPr>
              <a:t>cơ</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sở</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dữ</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trong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ngoài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nước</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882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375585"/>
            <a:ext cx="7952673" cy="1017905"/>
          </a:xfrm>
        </p:spPr>
        <p:txBody>
          <a:bodyPr/>
          <a:lstStyle/>
          <a:p>
            <a:pPr algn="ctr"/>
            <a:r>
              <a:rPr lang="en-US" sz="2400" dirty="0" err="1" smtClean="0">
                <a:cs typeface="Times New Roman" panose="02020603050405020304" pitchFamily="18" charset="0"/>
              </a:rPr>
              <a:t>Chuyển</a:t>
            </a:r>
            <a:r>
              <a:rPr lang="en-US" sz="2400" dirty="0" smtClean="0">
                <a:cs typeface="Times New Roman" panose="02020603050405020304" pitchFamily="18" charset="0"/>
              </a:rPr>
              <a:t> </a:t>
            </a:r>
            <a:r>
              <a:rPr lang="en-US" sz="2400" dirty="0" err="1" smtClean="0">
                <a:cs typeface="Times New Roman" panose="02020603050405020304" pitchFamily="18" charset="0"/>
              </a:rPr>
              <a:t>đổi</a:t>
            </a:r>
            <a:r>
              <a:rPr lang="en-US" sz="2400" dirty="0" smtClean="0">
                <a:cs typeface="Times New Roman" panose="02020603050405020304" pitchFamily="18" charset="0"/>
              </a:rPr>
              <a:t> </a:t>
            </a:r>
            <a:r>
              <a:rPr lang="en-US" sz="2400" dirty="0" err="1" smtClean="0">
                <a:cs typeface="Times New Roman" panose="02020603050405020304" pitchFamily="18" charset="0"/>
              </a:rPr>
              <a:t>số</a:t>
            </a:r>
            <a:r>
              <a:rPr lang="en-US" sz="2400" dirty="0" smtClean="0">
                <a:cs typeface="Times New Roman" panose="02020603050405020304" pitchFamily="18" charset="0"/>
              </a:rPr>
              <a:t> </a:t>
            </a:r>
            <a:r>
              <a:rPr lang="en-US" sz="2400" dirty="0" err="1" smtClean="0">
                <a:cs typeface="Times New Roman" panose="02020603050405020304" pitchFamily="18" charset="0"/>
              </a:rPr>
              <a:t>tại</a:t>
            </a:r>
            <a:r>
              <a:rPr lang="en-US" sz="2400" dirty="0" smtClean="0">
                <a:cs typeface="Times New Roman" panose="02020603050405020304" pitchFamily="18" charset="0"/>
              </a:rPr>
              <a:t> </a:t>
            </a:r>
            <a:r>
              <a:rPr lang="en-US" sz="2400" dirty="0" err="1" smtClean="0">
                <a:cs typeface="Times New Roman" panose="02020603050405020304" pitchFamily="18" charset="0"/>
              </a:rPr>
              <a:t>Việt</a:t>
            </a:r>
            <a:r>
              <a:rPr lang="en-US" sz="2400" dirty="0" smtClean="0">
                <a:cs typeface="Times New Roman" panose="02020603050405020304" pitchFamily="18" charset="0"/>
              </a:rPr>
              <a:t> Nam – </a:t>
            </a:r>
            <a:r>
              <a:rPr lang="en-US" sz="2400" dirty="0" err="1" smtClean="0">
                <a:cs typeface="Times New Roman" panose="02020603050405020304" pitchFamily="18" charset="0"/>
              </a:rPr>
              <a:t>Không</a:t>
            </a:r>
            <a:r>
              <a:rPr lang="en-US" sz="2400" dirty="0" smtClean="0">
                <a:cs typeface="Times New Roman" panose="02020603050405020304" pitchFamily="18" charset="0"/>
              </a:rPr>
              <a:t> </a:t>
            </a:r>
            <a:r>
              <a:rPr lang="en-US" sz="2400" dirty="0" err="1" smtClean="0">
                <a:cs typeface="Times New Roman" panose="02020603050405020304" pitchFamily="18" charset="0"/>
              </a:rPr>
              <a:t>kỹ</a:t>
            </a:r>
            <a:r>
              <a:rPr lang="en-US" sz="2400" dirty="0" smtClean="0">
                <a:cs typeface="Times New Roman" panose="02020603050405020304" pitchFamily="18" charset="0"/>
              </a:rPr>
              <a:t> </a:t>
            </a:r>
            <a:r>
              <a:rPr lang="en-US" sz="2400" dirty="0" err="1" smtClean="0">
                <a:cs typeface="Times New Roman" panose="02020603050405020304" pitchFamily="18" charset="0"/>
              </a:rPr>
              <a:t>năng</a:t>
            </a:r>
            <a:r>
              <a:rPr lang="en-US" sz="2400" dirty="0" smtClean="0">
                <a:cs typeface="Times New Roman" panose="02020603050405020304" pitchFamily="18" charset="0"/>
              </a:rPr>
              <a:t> </a:t>
            </a:r>
            <a:r>
              <a:rPr lang="en-US" sz="2400" dirty="0" err="1" smtClean="0">
                <a:cs typeface="Times New Roman" panose="02020603050405020304" pitchFamily="18" charset="0"/>
              </a:rPr>
              <a:t>không</a:t>
            </a:r>
            <a:r>
              <a:rPr lang="en-US" sz="2400" dirty="0" smtClean="0">
                <a:cs typeface="Times New Roman" panose="02020603050405020304" pitchFamily="18" charset="0"/>
              </a:rPr>
              <a:t> </a:t>
            </a:r>
            <a:r>
              <a:rPr lang="en-US" sz="2400" dirty="0" err="1" smtClean="0">
                <a:cs typeface="Times New Roman" panose="02020603050405020304" pitchFamily="18" charset="0"/>
              </a:rPr>
              <a:t>thành</a:t>
            </a:r>
            <a:r>
              <a:rPr lang="en-US" sz="2400" dirty="0" smtClean="0">
                <a:cs typeface="Times New Roman" panose="02020603050405020304" pitchFamily="18" charset="0"/>
              </a:rPr>
              <a:t> </a:t>
            </a:r>
            <a:r>
              <a:rPr lang="en-US" sz="2400" dirty="0" err="1" smtClean="0">
                <a:cs typeface="Times New Roman" panose="02020603050405020304" pitchFamily="18" charset="0"/>
              </a:rPr>
              <a:t>công</a:t>
            </a:r>
            <a:r>
              <a:rPr lang="en-US" sz="2400" dirty="0" smtClean="0">
                <a:cs typeface="Times New Roman" panose="02020603050405020304" pitchFamily="18" charset="0"/>
              </a:rPr>
              <a:t> (Jacques </a:t>
            </a:r>
            <a:r>
              <a:rPr lang="en-US" sz="2400" dirty="0" err="1" smtClean="0">
                <a:cs typeface="Times New Roman" panose="02020603050405020304" pitchFamily="18" charset="0"/>
              </a:rPr>
              <a:t>Morisset</a:t>
            </a:r>
            <a:r>
              <a:rPr lang="vi-VN" sz="2400" dirty="0" smtClean="0">
                <a:cs typeface="Times New Roman" panose="02020603050405020304" pitchFamily="18" charset="0"/>
              </a:rPr>
              <a:t>- World Bank</a:t>
            </a:r>
            <a:r>
              <a:rPr lang="en-US" sz="2400" dirty="0" smtClean="0">
                <a:cs typeface="Times New Roman" panose="02020603050405020304" pitchFamily="18" charset="0"/>
              </a:rPr>
              <a:t>)</a:t>
            </a:r>
          </a:p>
        </p:txBody>
      </p:sp>
      <p:sp>
        <p:nvSpPr>
          <p:cNvPr id="5" name="TextBox 4">
            <a:extLst>
              <a:ext uri="{FF2B5EF4-FFF2-40B4-BE49-F238E27FC236}">
                <a16:creationId xmlns:a16="http://schemas.microsoft.com/office/drawing/2014/main" id="{5D5BB18A-2DD5-4F51-964E-E468445819AC}"/>
              </a:ext>
            </a:extLst>
          </p:cNvPr>
          <p:cNvSpPr txBox="1"/>
          <p:nvPr/>
        </p:nvSpPr>
        <p:spPr>
          <a:xfrm>
            <a:off x="768096" y="1351880"/>
            <a:ext cx="8071104" cy="6324808"/>
          </a:xfrm>
          <a:prstGeom prst="rect">
            <a:avLst/>
          </a:prstGeom>
          <a:noFill/>
        </p:spPr>
        <p:txBody>
          <a:bodyPr wrap="square" rtlCol="0">
            <a:spAutoFit/>
          </a:bodyPr>
          <a:lstStyle/>
          <a:p>
            <a:pPr>
              <a:lnSpc>
                <a:spcPct val="150000"/>
              </a:lnSpc>
            </a:pPr>
            <a:r>
              <a:rPr lang="en-GB"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Chiến </a:t>
            </a:r>
            <a:r>
              <a:rPr lang="vi-VN" dirty="0">
                <a:latin typeface="Times New Roman" panose="02020603050405020304" pitchFamily="18" charset="0"/>
                <a:cs typeface="Times New Roman" panose="02020603050405020304" pitchFamily="18" charset="0"/>
              </a:rPr>
              <a:t>lược Phát triển Kinh tế-Xã hội được Đại hội Đảng lần thứ 13 thông qua vào tháng 2 năm </a:t>
            </a:r>
            <a:r>
              <a:rPr lang="vi-VN" dirty="0" smtClean="0">
                <a:latin typeface="Times New Roman" panose="02020603050405020304" pitchFamily="18" charset="0"/>
                <a:cs typeface="Times New Roman" panose="02020603050405020304" pitchFamily="18" charset="0"/>
              </a:rPr>
              <a:t>2021</a:t>
            </a:r>
            <a:r>
              <a:rPr lang="en-GB" dirty="0" smtClean="0">
                <a:latin typeface="Times New Roman" panose="02020603050405020304" pitchFamily="18" charset="0"/>
                <a:cs typeface="Times New Roman" panose="02020603050405020304" pitchFamily="18" charset="0"/>
              </a:rPr>
              <a:t>:</a:t>
            </a: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Kinh tế số được coi là một trong những động lực tăng trưởng trong những thập kỷ tới, cho phép Việt Nam đạt được mục tiêu trở thành nền kinh tế thu nhập cao vào năm 2045. </a:t>
            </a:r>
            <a:endParaRPr lang="en-GB" dirty="0" smtClean="0">
              <a:latin typeface="Times New Roman" panose="02020603050405020304" pitchFamily="18" charset="0"/>
              <a:cs typeface="Times New Roman" panose="02020603050405020304" pitchFamily="18" charset="0"/>
            </a:endParaRPr>
          </a:p>
          <a:p>
            <a:pPr>
              <a:lnSpc>
                <a:spcPct val="150000"/>
              </a:lnSpc>
            </a:pPr>
            <a:r>
              <a:rPr lang="en-GB" dirty="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=&gt; </a:t>
            </a:r>
            <a:r>
              <a:rPr lang="en-GB" dirty="0" err="1" smtClean="0">
                <a:latin typeface="Times New Roman" panose="02020603050405020304" pitchFamily="18" charset="0"/>
                <a:cs typeface="Times New Roman" panose="02020603050405020304" pitchFamily="18" charset="0"/>
              </a:rPr>
              <a:t>Chuyển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đổi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sẽ</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có</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những</a:t>
            </a:r>
            <a:r>
              <a:rPr lang="en-GB"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tác</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động</a:t>
            </a:r>
            <a:r>
              <a:rPr lang="en-GB" b="1" u="sng" dirty="0" smtClean="0">
                <a:latin typeface="Times New Roman" panose="02020603050405020304" pitchFamily="18" charset="0"/>
                <a:cs typeface="Times New Roman" panose="02020603050405020304" pitchFamily="18" charset="0"/>
              </a:rPr>
              <a:t> to </a:t>
            </a:r>
            <a:r>
              <a:rPr lang="en-GB" b="1" u="sng" dirty="0" err="1" smtClean="0">
                <a:latin typeface="Times New Roman" panose="02020603050405020304" pitchFamily="18" charset="0"/>
                <a:cs typeface="Times New Roman" panose="02020603050405020304" pitchFamily="18" charset="0"/>
              </a:rPr>
              <a:t>lớn</a:t>
            </a:r>
            <a:r>
              <a:rPr lang="en-GB" b="1" u="sng"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đến</a:t>
            </a:r>
            <a:r>
              <a:rPr lang="en-GB"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toàn</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xã</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hội</a:t>
            </a:r>
            <a:r>
              <a:rPr lang="en-GB" b="1" u="sng"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cũng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như</a:t>
            </a:r>
            <a:r>
              <a:rPr lang="en-GB"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từng</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cá</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nhân</a:t>
            </a:r>
            <a:endParaRPr lang="en-GB" b="1" u="sng" dirty="0" smtClean="0">
              <a:latin typeface="Times New Roman" panose="02020603050405020304" pitchFamily="18" charset="0"/>
              <a:cs typeface="Times New Roman" panose="02020603050405020304" pitchFamily="18" charset="0"/>
            </a:endParaRPr>
          </a:p>
          <a:p>
            <a:pPr>
              <a:lnSpc>
                <a:spcPct val="150000"/>
              </a:lnSpc>
            </a:pPr>
            <a:r>
              <a:rPr lang="en-GB" dirty="0" smtClean="0">
                <a:latin typeface="Times New Roman" panose="02020603050405020304" pitchFamily="18" charset="0"/>
                <a:cs typeface="Times New Roman" panose="02020603050405020304" pitchFamily="18" charset="0"/>
              </a:rPr>
              <a:t>     =&gt;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hóa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sẽ</a:t>
            </a:r>
            <a:r>
              <a:rPr lang="en-GB"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vừa</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làm</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mất</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vừa</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tạo</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ra</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việc</a:t>
            </a:r>
            <a:r>
              <a:rPr lang="en-GB" b="1" u="sng"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làm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việc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làm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mới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được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tạo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ra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sẽ</a:t>
            </a:r>
            <a:r>
              <a:rPr lang="en-GB" dirty="0" smtClean="0">
                <a:latin typeface="Times New Roman" panose="02020603050405020304" pitchFamily="18" charset="0"/>
                <a:cs typeface="Times New Roman" panose="02020603050405020304" pitchFamily="18" charset="0"/>
              </a:rPr>
              <a:t> </a:t>
            </a:r>
            <a:r>
              <a:rPr lang="en-GB" b="1" u="sng" dirty="0" err="1" smtClean="0">
                <a:latin typeface="Times New Roman" panose="02020603050405020304" pitchFamily="18" charset="0"/>
                <a:cs typeface="Times New Roman" panose="02020603050405020304" pitchFamily="18" charset="0"/>
              </a:rPr>
              <a:t>gấp</a:t>
            </a:r>
            <a:r>
              <a:rPr lang="en-GB" b="1" u="sng" dirty="0" smtClean="0">
                <a:latin typeface="Times New Roman" panose="02020603050405020304" pitchFamily="18" charset="0"/>
                <a:cs typeface="Times New Roman" panose="02020603050405020304" pitchFamily="18" charset="0"/>
              </a:rPr>
              <a:t> 7 </a:t>
            </a:r>
            <a:r>
              <a:rPr lang="en-GB" b="1" u="sng" dirty="0" err="1" smtClean="0">
                <a:latin typeface="Times New Roman" panose="02020603050405020304" pitchFamily="18" charset="0"/>
                <a:cs typeface="Times New Roman" panose="02020603050405020304" pitchFamily="18" charset="0"/>
              </a:rPr>
              <a:t>lần</a:t>
            </a:r>
            <a:r>
              <a:rPr lang="en-GB" b="1" u="sng"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việc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làm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mất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đi</a:t>
            </a: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632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14774"/>
            <a:ext cx="8763000" cy="2876226"/>
          </a:xfrm>
        </p:spPr>
        <p:txBody>
          <a:bodyPr/>
          <a:lstStyle/>
          <a:p>
            <a:pPr algn="l"/>
            <a:r>
              <a:rPr lang="en-US" sz="1400" dirty="0" smtClean="0"/>
              <a:t>.</a:t>
            </a:r>
            <a:br>
              <a:rPr lang="en-US" sz="1400" dirty="0" smtClean="0"/>
            </a:br>
            <a:r>
              <a:rPr lang="en-US" sz="1400" dirty="0" err="1" smtClean="0"/>
              <a:t>Tài</a:t>
            </a:r>
            <a:r>
              <a:rPr lang="en-US" sz="1400" dirty="0" smtClean="0"/>
              <a:t> </a:t>
            </a:r>
            <a:r>
              <a:rPr lang="en-US" sz="1400" dirty="0" err="1" smtClean="0"/>
              <a:t>liệu</a:t>
            </a:r>
            <a:r>
              <a:rPr lang="en-US" sz="1400" dirty="0" smtClean="0"/>
              <a:t> </a:t>
            </a:r>
            <a:r>
              <a:rPr lang="en-US" sz="1400" dirty="0" err="1" smtClean="0"/>
              <a:t>tham</a:t>
            </a:r>
            <a:r>
              <a:rPr lang="en-US" sz="1400" dirty="0" smtClean="0"/>
              <a:t> </a:t>
            </a:r>
            <a:r>
              <a:rPr lang="en-US" sz="1400" dirty="0" err="1" smtClean="0"/>
              <a:t>khảo</a:t>
            </a:r>
            <a:r>
              <a:rPr lang="en-US" sz="1400" dirty="0" smtClean="0"/>
              <a:t> </a:t>
            </a:r>
            <a:br>
              <a:rPr lang="en-US" sz="1400" dirty="0" smtClean="0"/>
            </a:br>
            <a:r>
              <a:rPr lang="en-US" sz="1400" dirty="0" smtClean="0"/>
              <a:t>[1].</a:t>
            </a:r>
            <a:r>
              <a:rPr lang="en-GB" sz="1300" dirty="0" err="1" smtClean="0"/>
              <a:t>Norvegian</a:t>
            </a:r>
            <a:r>
              <a:rPr lang="en-GB" sz="1300" dirty="0" smtClean="0"/>
              <a:t> </a:t>
            </a:r>
            <a:r>
              <a:rPr lang="en-GB" sz="1300" dirty="0"/>
              <a:t>Centre for ICT in Education, Quality criteria for digital learning resources</a:t>
            </a:r>
            <a:r>
              <a:rPr lang="en-US" sz="1400" dirty="0" smtClean="0"/>
              <a:t/>
            </a:r>
            <a:br>
              <a:rPr lang="en-US" sz="1400" dirty="0" smtClean="0"/>
            </a:br>
            <a:r>
              <a:rPr lang="en-US" sz="1400" dirty="0" smtClean="0"/>
              <a:t>[2].</a:t>
            </a:r>
            <a:r>
              <a:rPr lang="en-US" sz="1400" dirty="0" smtClean="0">
                <a:hlinkClick r:id="rId2"/>
              </a:rPr>
              <a:t>https</a:t>
            </a:r>
            <a:r>
              <a:rPr lang="en-US" sz="1400" dirty="0">
                <a:hlinkClick r:id="rId2"/>
              </a:rPr>
              <a:t>://www.researchgate.net/publication/260392089_How_to_evaluate_the_quality_of_digital_learning_resources</a:t>
            </a:r>
            <a:r>
              <a:rPr lang="en-US" sz="1400" dirty="0"/>
              <a:t/>
            </a:r>
            <a:br>
              <a:rPr lang="en-US" sz="1400" dirty="0"/>
            </a:br>
            <a:r>
              <a:rPr lang="en-US" sz="1400" dirty="0" smtClean="0"/>
              <a:t>[3].</a:t>
            </a:r>
            <a:r>
              <a:rPr lang="en-US" sz="1400" dirty="0"/>
              <a:t> </a:t>
            </a:r>
            <a:r>
              <a:rPr lang="en-US" sz="1400" dirty="0">
                <a:hlinkClick r:id="rId3"/>
              </a:rPr>
              <a:t>https://www.researchgate.net/publication/340692804_Research_on_the_Evolution_and</a:t>
            </a:r>
            <a:r>
              <a:rPr lang="en-US" sz="1400" dirty="0"/>
              <a:t> </a:t>
            </a:r>
            <a:r>
              <a:rPr lang="en-US" sz="1400" dirty="0" err="1" smtClean="0"/>
              <a:t>Classification_of_Digital_Learni</a:t>
            </a:r>
            <a:r>
              <a:rPr lang="en-US" sz="1400" dirty="0" smtClean="0"/>
              <a:t/>
            </a:r>
            <a:br>
              <a:rPr lang="en-US" sz="1400" dirty="0" smtClean="0"/>
            </a:br>
            <a:r>
              <a:rPr lang="en-US" sz="1400" dirty="0" smtClean="0"/>
              <a:t>[4] </a:t>
            </a:r>
            <a:r>
              <a:rPr lang="en-US" sz="1400" dirty="0" err="1">
                <a:hlinkClick r:id="rId4"/>
              </a:rPr>
              <a:t>Chuyển</a:t>
            </a:r>
            <a:r>
              <a:rPr lang="en-US" sz="1400" dirty="0">
                <a:hlinkClick r:id="rId4"/>
              </a:rPr>
              <a:t> </a:t>
            </a:r>
            <a:r>
              <a:rPr lang="en-US" sz="1400" dirty="0" err="1">
                <a:hlinkClick r:id="rId4"/>
              </a:rPr>
              <a:t>đổi</a:t>
            </a:r>
            <a:r>
              <a:rPr lang="en-US" sz="1400" dirty="0">
                <a:hlinkClick r:id="rId4"/>
              </a:rPr>
              <a:t> </a:t>
            </a:r>
            <a:r>
              <a:rPr lang="en-US" sz="1400" dirty="0" err="1">
                <a:hlinkClick r:id="rId4"/>
              </a:rPr>
              <a:t>số</a:t>
            </a:r>
            <a:r>
              <a:rPr lang="en-US" sz="1400" dirty="0">
                <a:hlinkClick r:id="rId4"/>
              </a:rPr>
              <a:t> </a:t>
            </a:r>
            <a:r>
              <a:rPr lang="en-US" sz="1400" dirty="0" err="1">
                <a:hlinkClick r:id="rId4"/>
              </a:rPr>
              <a:t>tại</a:t>
            </a:r>
            <a:r>
              <a:rPr lang="en-US" sz="1400" dirty="0">
                <a:hlinkClick r:id="rId4"/>
              </a:rPr>
              <a:t> </a:t>
            </a:r>
            <a:r>
              <a:rPr lang="en-US" sz="1400" dirty="0" err="1">
                <a:hlinkClick r:id="rId4"/>
              </a:rPr>
              <a:t>Việt</a:t>
            </a:r>
            <a:r>
              <a:rPr lang="en-US" sz="1400" dirty="0">
                <a:hlinkClick r:id="rId4"/>
              </a:rPr>
              <a:t> Nam: </a:t>
            </a:r>
            <a:r>
              <a:rPr lang="en-US" sz="1400" dirty="0" err="1">
                <a:hlinkClick r:id="rId4"/>
              </a:rPr>
              <a:t>Không</a:t>
            </a:r>
            <a:r>
              <a:rPr lang="en-US" sz="1400" dirty="0">
                <a:hlinkClick r:id="rId4"/>
              </a:rPr>
              <a:t> </a:t>
            </a:r>
            <a:r>
              <a:rPr lang="en-US" sz="1400" dirty="0" err="1">
                <a:hlinkClick r:id="rId4"/>
              </a:rPr>
              <a:t>kỹ</a:t>
            </a:r>
            <a:r>
              <a:rPr lang="en-US" sz="1400" dirty="0">
                <a:hlinkClick r:id="rId4"/>
              </a:rPr>
              <a:t> </a:t>
            </a:r>
            <a:r>
              <a:rPr lang="en-US" sz="1400" dirty="0" err="1">
                <a:hlinkClick r:id="rId4"/>
              </a:rPr>
              <a:t>năng</a:t>
            </a:r>
            <a:r>
              <a:rPr lang="en-US" sz="1400" dirty="0">
                <a:hlinkClick r:id="rId4"/>
              </a:rPr>
              <a:t>, </a:t>
            </a:r>
            <a:r>
              <a:rPr lang="en-US" sz="1400" dirty="0" err="1">
                <a:hlinkClick r:id="rId4"/>
              </a:rPr>
              <a:t>không</a:t>
            </a:r>
            <a:r>
              <a:rPr lang="en-US" sz="1400" dirty="0">
                <a:hlinkClick r:id="rId4"/>
              </a:rPr>
              <a:t> </a:t>
            </a:r>
            <a:r>
              <a:rPr lang="en-US" sz="1400" dirty="0" err="1">
                <a:hlinkClick r:id="rId4"/>
              </a:rPr>
              <a:t>thành</a:t>
            </a:r>
            <a:r>
              <a:rPr lang="en-US" sz="1400" dirty="0">
                <a:hlinkClick r:id="rId4"/>
              </a:rPr>
              <a:t> </a:t>
            </a:r>
            <a:r>
              <a:rPr lang="en-US" sz="1400" dirty="0" err="1">
                <a:hlinkClick r:id="rId4"/>
              </a:rPr>
              <a:t>công</a:t>
            </a:r>
            <a:r>
              <a:rPr lang="en-US" sz="1400" dirty="0">
                <a:hlinkClick r:id="rId4"/>
              </a:rPr>
              <a:t> (worldbank.org</a:t>
            </a:r>
            <a:r>
              <a:rPr lang="en-US" sz="1400" dirty="0" smtClean="0">
                <a:hlinkClick r:id="rId4"/>
              </a:rPr>
              <a:t>)</a:t>
            </a:r>
            <a:r>
              <a:rPr lang="vi-VN" sz="1400" dirty="0"/>
              <a:t/>
            </a:r>
            <a:br>
              <a:rPr lang="vi-VN" sz="1400" dirty="0"/>
            </a:br>
            <a:r>
              <a:rPr lang="vi-VN" sz="1400" dirty="0"/>
              <a:t>[5] https://www.mic.gov.vn/mic_2020/Pages/TinTuc/148895/Chuyen-doi-so-trong-giao-duc-dao-tao--Mot-so-giai-phap-phat-trien-hoc-lieu-so.html</a:t>
            </a:r>
            <a:endParaRPr lang="en-US" sz="1400" dirty="0"/>
          </a:p>
        </p:txBody>
      </p:sp>
    </p:spTree>
    <p:extLst>
      <p:ext uri="{BB962C8B-B14F-4D97-AF65-F5344CB8AC3E}">
        <p14:creationId xmlns:p14="http://schemas.microsoft.com/office/powerpoint/2010/main" val="5204155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33" y="-7620"/>
            <a:ext cx="9144000" cy="5151120"/>
          </a:xfrm>
          <a:prstGeom prst="rect">
            <a:avLst/>
          </a:prstGeom>
        </p:spPr>
      </p:pic>
      <p:pic>
        <p:nvPicPr>
          <p:cNvPr id="36867"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10563" y="4816475"/>
            <a:ext cx="6873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46600" y="1539047"/>
            <a:ext cx="8751350" cy="1446550"/>
          </a:xfrm>
          <a:prstGeom prst="rect">
            <a:avLst/>
          </a:prstGeom>
          <a:noFill/>
        </p:spPr>
        <p:txBody>
          <a:bodyPr wrap="square" rtlCol="0">
            <a:spAutoFit/>
          </a:bodyPr>
          <a:lstStyle/>
          <a:p>
            <a:pPr algn="ctr"/>
            <a:r>
              <a:rPr lang="en-US" sz="5400" dirty="0" smtClean="0">
                <a:solidFill>
                  <a:srgbClr val="FFFF00"/>
                </a:solidFill>
              </a:rPr>
              <a:t> </a:t>
            </a:r>
            <a:r>
              <a:rPr lang="en-US" sz="3400" dirty="0" err="1" smtClean="0">
                <a:solidFill>
                  <a:srgbClr val="FFFF00"/>
                </a:solidFill>
              </a:rPr>
              <a:t>Trân</a:t>
            </a:r>
            <a:r>
              <a:rPr lang="en-US" sz="3400" dirty="0" smtClean="0">
                <a:solidFill>
                  <a:srgbClr val="FFFF00"/>
                </a:solidFill>
              </a:rPr>
              <a:t> </a:t>
            </a:r>
            <a:r>
              <a:rPr lang="en-US" sz="3400" dirty="0" err="1" smtClean="0">
                <a:solidFill>
                  <a:srgbClr val="FFFF00"/>
                </a:solidFill>
              </a:rPr>
              <a:t>trọng</a:t>
            </a:r>
            <a:r>
              <a:rPr lang="en-US" sz="3400" dirty="0" smtClean="0">
                <a:solidFill>
                  <a:srgbClr val="FFFF00"/>
                </a:solidFill>
              </a:rPr>
              <a:t> </a:t>
            </a:r>
            <a:r>
              <a:rPr lang="en-US" sz="3400" dirty="0" err="1" smtClean="0">
                <a:solidFill>
                  <a:srgbClr val="FFFF00"/>
                </a:solidFill>
              </a:rPr>
              <a:t>cảm</a:t>
            </a:r>
            <a:r>
              <a:rPr lang="en-US" sz="3400" dirty="0" smtClean="0">
                <a:solidFill>
                  <a:srgbClr val="FFFF00"/>
                </a:solidFill>
              </a:rPr>
              <a:t> </a:t>
            </a:r>
            <a:r>
              <a:rPr lang="en-US" sz="3400" dirty="0" err="1" smtClean="0">
                <a:solidFill>
                  <a:srgbClr val="FFFF00"/>
                </a:solidFill>
              </a:rPr>
              <a:t>ơn</a:t>
            </a:r>
            <a:r>
              <a:rPr lang="en-US" sz="3400" dirty="0" smtClean="0">
                <a:solidFill>
                  <a:srgbClr val="FFFF00"/>
                </a:solidFill>
              </a:rPr>
              <a:t> </a:t>
            </a:r>
          </a:p>
          <a:p>
            <a:pPr algn="ctr"/>
            <a:r>
              <a:rPr lang="en-US" sz="3400" dirty="0" err="1" smtClean="0">
                <a:solidFill>
                  <a:srgbClr val="FFFF00"/>
                </a:solidFill>
              </a:rPr>
              <a:t>Quý</a:t>
            </a:r>
            <a:r>
              <a:rPr lang="en-US" sz="3400" dirty="0" smtClean="0">
                <a:solidFill>
                  <a:srgbClr val="FFFF00"/>
                </a:solidFill>
              </a:rPr>
              <a:t> </a:t>
            </a:r>
            <a:r>
              <a:rPr lang="en-US" sz="3400" dirty="0" err="1" smtClean="0">
                <a:solidFill>
                  <a:srgbClr val="FFFF00"/>
                </a:solidFill>
              </a:rPr>
              <a:t>vị</a:t>
            </a:r>
            <a:r>
              <a:rPr lang="en-US" sz="3400" dirty="0" smtClean="0">
                <a:solidFill>
                  <a:srgbClr val="FFFF00"/>
                </a:solidFill>
              </a:rPr>
              <a:t> </a:t>
            </a:r>
            <a:r>
              <a:rPr lang="en-US" sz="3400" dirty="0" err="1" smtClean="0">
                <a:solidFill>
                  <a:srgbClr val="FFFF00"/>
                </a:solidFill>
              </a:rPr>
              <a:t>đại</a:t>
            </a:r>
            <a:r>
              <a:rPr lang="en-US" sz="3400" dirty="0" smtClean="0">
                <a:solidFill>
                  <a:srgbClr val="FFFF00"/>
                </a:solidFill>
              </a:rPr>
              <a:t> </a:t>
            </a:r>
            <a:r>
              <a:rPr lang="en-US" sz="3400" dirty="0" err="1" smtClean="0">
                <a:solidFill>
                  <a:srgbClr val="FFFF00"/>
                </a:solidFill>
              </a:rPr>
              <a:t>biểu</a:t>
            </a:r>
            <a:r>
              <a:rPr lang="en-US" sz="3400" dirty="0" smtClean="0">
                <a:solidFill>
                  <a:srgbClr val="FFFF00"/>
                </a:solidFill>
              </a:rPr>
              <a:t> </a:t>
            </a:r>
            <a:r>
              <a:rPr lang="en-US" sz="3400" dirty="0" err="1" smtClean="0">
                <a:solidFill>
                  <a:srgbClr val="FFFF00"/>
                </a:solidFill>
              </a:rPr>
              <a:t>đã</a:t>
            </a:r>
            <a:r>
              <a:rPr lang="en-US" sz="3400" dirty="0" smtClean="0">
                <a:solidFill>
                  <a:srgbClr val="FFFF00"/>
                </a:solidFill>
              </a:rPr>
              <a:t> </a:t>
            </a:r>
            <a:r>
              <a:rPr lang="en-US" sz="3400" dirty="0" err="1" smtClean="0">
                <a:solidFill>
                  <a:srgbClr val="FFFF00"/>
                </a:solidFill>
              </a:rPr>
              <a:t>lắng</a:t>
            </a:r>
            <a:r>
              <a:rPr lang="en-US" sz="3400" dirty="0" smtClean="0">
                <a:solidFill>
                  <a:srgbClr val="FFFF00"/>
                </a:solidFill>
              </a:rPr>
              <a:t> </a:t>
            </a:r>
            <a:r>
              <a:rPr lang="en-US" sz="3400" dirty="0" err="1" smtClean="0">
                <a:solidFill>
                  <a:srgbClr val="FFFF00"/>
                </a:solidFill>
              </a:rPr>
              <a:t>nghe</a:t>
            </a:r>
            <a:r>
              <a:rPr lang="en-US" sz="3400" dirty="0" smtClean="0">
                <a:solidFill>
                  <a:srgbClr val="FFFF00"/>
                </a:solidFill>
              </a:rPr>
              <a:t>!</a:t>
            </a:r>
            <a:endParaRPr lang="en-US" sz="3400" dirty="0">
              <a:solidFill>
                <a:schemeClr val="bg1"/>
              </a:solidFill>
            </a:endParaRPr>
          </a:p>
        </p:txBody>
      </p:sp>
    </p:spTree>
    <p:extLst>
      <p:ext uri="{BB962C8B-B14F-4D97-AF65-F5344CB8AC3E}">
        <p14:creationId xmlns:p14="http://schemas.microsoft.com/office/powerpoint/2010/main" val="195575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375585"/>
            <a:ext cx="7952673" cy="1017905"/>
          </a:xfrm>
        </p:spPr>
        <p:txBody>
          <a:bodyPr/>
          <a:lstStyle/>
          <a:p>
            <a:pPr algn="ctr"/>
            <a:r>
              <a:rPr lang="en-US" sz="2800" dirty="0" err="1" smtClean="0">
                <a:cs typeface="Times New Roman" panose="02020603050405020304" pitchFamily="18" charset="0"/>
              </a:rPr>
              <a:t>Chuyển</a:t>
            </a:r>
            <a:r>
              <a:rPr lang="en-US" sz="2800" dirty="0" smtClean="0">
                <a:cs typeface="Times New Roman" panose="02020603050405020304" pitchFamily="18" charset="0"/>
              </a:rPr>
              <a:t> </a:t>
            </a:r>
            <a:r>
              <a:rPr lang="en-US" sz="2800" dirty="0" err="1" smtClean="0">
                <a:cs typeface="Times New Roman" panose="02020603050405020304" pitchFamily="18" charset="0"/>
              </a:rPr>
              <a:t>đổi</a:t>
            </a:r>
            <a:r>
              <a:rPr lang="en-US" sz="2800" dirty="0" smtClean="0">
                <a:cs typeface="Times New Roman" panose="02020603050405020304" pitchFamily="18" charset="0"/>
              </a:rPr>
              <a:t> </a:t>
            </a:r>
            <a:r>
              <a:rPr lang="en-US" sz="2800" dirty="0" err="1" smtClean="0">
                <a:cs typeface="Times New Roman" panose="02020603050405020304" pitchFamily="18" charset="0"/>
              </a:rPr>
              <a:t>số</a:t>
            </a:r>
            <a:r>
              <a:rPr lang="en-US" sz="2800" dirty="0" smtClean="0">
                <a:cs typeface="Times New Roman" panose="02020603050405020304" pitchFamily="18" charset="0"/>
              </a:rPr>
              <a:t> </a:t>
            </a:r>
            <a:r>
              <a:rPr lang="en-US" sz="2800" dirty="0" err="1" smtClean="0">
                <a:cs typeface="Times New Roman" panose="02020603050405020304" pitchFamily="18" charset="0"/>
              </a:rPr>
              <a:t>tại</a:t>
            </a:r>
            <a:r>
              <a:rPr lang="en-US" sz="2800" dirty="0" smtClean="0">
                <a:cs typeface="Times New Roman" panose="02020603050405020304" pitchFamily="18" charset="0"/>
              </a:rPr>
              <a:t> </a:t>
            </a:r>
            <a:r>
              <a:rPr lang="en-US" sz="2800" dirty="0" err="1" smtClean="0">
                <a:cs typeface="Times New Roman" panose="02020603050405020304" pitchFamily="18" charset="0"/>
              </a:rPr>
              <a:t>Việt</a:t>
            </a:r>
            <a:r>
              <a:rPr lang="en-US" sz="2800" dirty="0" smtClean="0">
                <a:cs typeface="Times New Roman" panose="02020603050405020304" pitchFamily="18" charset="0"/>
              </a:rPr>
              <a:t> Nam – </a:t>
            </a:r>
            <a:r>
              <a:rPr lang="en-US" sz="2800" dirty="0" err="1" smtClean="0">
                <a:cs typeface="Times New Roman" panose="02020603050405020304" pitchFamily="18" charset="0"/>
              </a:rPr>
              <a:t>Không</a:t>
            </a:r>
            <a:r>
              <a:rPr lang="en-US" sz="2800" dirty="0" smtClean="0">
                <a:cs typeface="Times New Roman" panose="02020603050405020304" pitchFamily="18" charset="0"/>
              </a:rPr>
              <a:t> </a:t>
            </a:r>
            <a:r>
              <a:rPr lang="en-US" sz="2800" dirty="0" err="1" smtClean="0">
                <a:cs typeface="Times New Roman" panose="02020603050405020304" pitchFamily="18" charset="0"/>
              </a:rPr>
              <a:t>kỹ</a:t>
            </a:r>
            <a:r>
              <a:rPr lang="en-US" sz="2800" dirty="0" smtClean="0">
                <a:cs typeface="Times New Roman" panose="02020603050405020304" pitchFamily="18" charset="0"/>
              </a:rPr>
              <a:t> </a:t>
            </a:r>
            <a:r>
              <a:rPr lang="en-US" sz="2800" dirty="0" err="1" smtClean="0">
                <a:cs typeface="Times New Roman" panose="02020603050405020304" pitchFamily="18" charset="0"/>
              </a:rPr>
              <a:t>năng</a:t>
            </a:r>
            <a:r>
              <a:rPr lang="en-US" sz="2800" dirty="0" smtClean="0">
                <a:cs typeface="Times New Roman" panose="02020603050405020304" pitchFamily="18" charset="0"/>
              </a:rPr>
              <a:t> </a:t>
            </a:r>
            <a:r>
              <a:rPr lang="en-US" sz="2800" dirty="0" err="1" smtClean="0">
                <a:cs typeface="Times New Roman" panose="02020603050405020304" pitchFamily="18" charset="0"/>
              </a:rPr>
              <a:t>không</a:t>
            </a:r>
            <a:r>
              <a:rPr lang="en-US" sz="2800" dirty="0" smtClean="0">
                <a:cs typeface="Times New Roman" panose="02020603050405020304" pitchFamily="18" charset="0"/>
              </a:rPr>
              <a:t> </a:t>
            </a:r>
            <a:r>
              <a:rPr lang="en-US" sz="2800" dirty="0" err="1" smtClean="0">
                <a:cs typeface="Times New Roman" panose="02020603050405020304" pitchFamily="18" charset="0"/>
              </a:rPr>
              <a:t>thành</a:t>
            </a:r>
            <a:r>
              <a:rPr lang="en-US" sz="2800" dirty="0" smtClean="0">
                <a:cs typeface="Times New Roman" panose="02020603050405020304" pitchFamily="18" charset="0"/>
              </a:rPr>
              <a:t> </a:t>
            </a:r>
            <a:r>
              <a:rPr lang="en-US" sz="2800" dirty="0" err="1" smtClean="0">
                <a:cs typeface="Times New Roman" panose="02020603050405020304" pitchFamily="18" charset="0"/>
              </a:rPr>
              <a:t>công</a:t>
            </a:r>
            <a:r>
              <a:rPr lang="en-US" sz="2800" dirty="0" smtClean="0">
                <a:cs typeface="Times New Roman" panose="02020603050405020304" pitchFamily="18" charset="0"/>
              </a:rPr>
              <a:t> (Jacques </a:t>
            </a:r>
            <a:r>
              <a:rPr lang="en-US" sz="2800" dirty="0" err="1" smtClean="0">
                <a:cs typeface="Times New Roman" panose="02020603050405020304" pitchFamily="18" charset="0"/>
              </a:rPr>
              <a:t>Morisset</a:t>
            </a:r>
            <a:r>
              <a:rPr lang="en-US" sz="2800" dirty="0" smtClean="0">
                <a:cs typeface="Times New Roman" panose="02020603050405020304" pitchFamily="18" charset="0"/>
              </a:rPr>
              <a:t>)</a:t>
            </a:r>
          </a:p>
        </p:txBody>
      </p:sp>
      <p:sp>
        <p:nvSpPr>
          <p:cNvPr id="5" name="TextBox 4">
            <a:extLst>
              <a:ext uri="{FF2B5EF4-FFF2-40B4-BE49-F238E27FC236}">
                <a16:creationId xmlns:a16="http://schemas.microsoft.com/office/drawing/2014/main" id="{5D5BB18A-2DD5-4F51-964E-E468445819AC}"/>
              </a:ext>
            </a:extLst>
          </p:cNvPr>
          <p:cNvSpPr txBox="1"/>
          <p:nvPr/>
        </p:nvSpPr>
        <p:spPr>
          <a:xfrm>
            <a:off x="768096" y="1351880"/>
            <a:ext cx="8071104" cy="5909310"/>
          </a:xfrm>
          <a:prstGeom prst="rect">
            <a:avLst/>
          </a:prstGeom>
          <a:noFill/>
        </p:spPr>
        <p:txBody>
          <a:bodyPr wrap="square" rtlCol="0">
            <a:spAutoFit/>
          </a:bodyPr>
          <a:lstStyle/>
          <a:p>
            <a:pPr>
              <a:lnSpc>
                <a:spcPct val="150000"/>
              </a:lnSpc>
            </a:pPr>
            <a:r>
              <a:rPr lang="en-GB" dirty="0" smtClean="0">
                <a:latin typeface="Times New Roman" panose="02020603050405020304" pitchFamily="18" charset="0"/>
                <a:cs typeface="Times New Roman" panose="02020603050405020304" pitchFamily="18" charset="0"/>
              </a:rPr>
              <a:t>     =&gt; </a:t>
            </a:r>
            <a:r>
              <a:rPr lang="en-GB" dirty="0" err="1" smtClean="0">
                <a:latin typeface="Times New Roman" panose="02020603050405020304" pitchFamily="18" charset="0"/>
                <a:cs typeface="Times New Roman" panose="02020603050405020304" pitchFamily="18" charset="0"/>
              </a:rPr>
              <a:t>Đến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năm</a:t>
            </a:r>
            <a:r>
              <a:rPr lang="en-GB" dirty="0" smtClean="0">
                <a:latin typeface="Times New Roman" panose="02020603050405020304" pitchFamily="18" charset="0"/>
                <a:cs typeface="Times New Roman" panose="02020603050405020304" pitchFamily="18" charset="0"/>
              </a:rPr>
              <a:t> 2045, </a:t>
            </a:r>
            <a:r>
              <a:rPr lang="en-GB" dirty="0" err="1" smtClean="0">
                <a:latin typeface="Times New Roman" panose="02020603050405020304" pitchFamily="18" charset="0"/>
                <a:cs typeface="Times New Roman" panose="02020603050405020304" pitchFamily="18" charset="0"/>
              </a:rPr>
              <a:t>ước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tính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có</a:t>
            </a:r>
            <a:r>
              <a:rPr lang="en-GB" dirty="0" smtClean="0">
                <a:latin typeface="Times New Roman" panose="02020603050405020304" pitchFamily="18" charset="0"/>
                <a:cs typeface="Times New Roman" panose="02020603050405020304" pitchFamily="18" charset="0"/>
              </a:rPr>
              <a:t> 10</a:t>
            </a:r>
            <a:r>
              <a:rPr lang="vi-VN"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a:t>
            </a:r>
            <a:r>
              <a:rPr lang="vi-VN" dirty="0" smtClean="0">
                <a:latin typeface="Times New Roman" panose="02020603050405020304" pitchFamily="18" charset="0"/>
                <a:cs typeface="Times New Roman" panose="02020603050405020304" pitchFamily="18" charset="0"/>
              </a:rPr>
              <a:t>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việc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làm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mới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được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tạo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ra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chủ</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yếu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ngành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dịch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vụ</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hiện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đại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nếu</a:t>
            </a:r>
            <a:r>
              <a:rPr lang="en-GB"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Việt Nam không đáp ứng được yêu cầu về số lượng có tay nghề cao trong quá trình chuyển đổi số nhanh chóng nền kinh tế Việt Nam sẽ mất 2 triệu việc làm vào năm 2045.</a:t>
            </a:r>
            <a:endParaRPr lang="en-GB" dirty="0" smtClean="0">
              <a:latin typeface="Times New Roman" panose="02020603050405020304" pitchFamily="18" charset="0"/>
              <a:cs typeface="Times New Roman" panose="02020603050405020304" pitchFamily="18" charset="0"/>
            </a:endParaRPr>
          </a:p>
          <a:p>
            <a:pPr>
              <a:lnSpc>
                <a:spcPct val="150000"/>
              </a:lnSpc>
            </a:pPr>
            <a:r>
              <a:rPr lang="en-GB" dirty="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    =&gt; </a:t>
            </a:r>
            <a:r>
              <a:rPr lang="vi-VN" dirty="0">
                <a:latin typeface="Times New Roman" panose="02020603050405020304" pitchFamily="18" charset="0"/>
                <a:cs typeface="Times New Roman" panose="02020603050405020304" pitchFamily="18" charset="0"/>
              </a:rPr>
              <a:t> </a:t>
            </a:r>
            <a:r>
              <a:rPr lang="vi-VN" dirty="0" smtClean="0">
                <a:solidFill>
                  <a:srgbClr val="0070C0"/>
                </a:solidFill>
                <a:latin typeface="Times New Roman" panose="02020603050405020304" pitchFamily="18" charset="0"/>
                <a:cs typeface="Times New Roman" panose="02020603050405020304" pitchFamily="18" charset="0"/>
              </a:rPr>
              <a:t>Cần gia tăng đầu tư cho giáo dục và đào tạo, nâng cao trình độ cho người lao động đáp ứng nhu cầu càng tăng của doanh nghiệp, các chương trình kỹ thuật và dạy nghề cần nâng cao chất lượng.</a:t>
            </a:r>
            <a:endParaRPr lang="en-GB" dirty="0" smtClean="0">
              <a:solidFill>
                <a:srgbClr val="0070C0"/>
              </a:solidFill>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GB"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506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640" y="0"/>
            <a:ext cx="9144000" cy="4806950"/>
          </a:xfrm>
          <a:prstGeom prst="rect">
            <a:avLst/>
          </a:prstGeom>
        </p:spPr>
      </p:pic>
      <p:sp>
        <p:nvSpPr>
          <p:cNvPr id="3" name="AutoShape 2" descr="data:image/png;base64,iVBORw0KGgoAAAANSUhEUgAAA8kAAALyCAIAAABmZAEUAAAAAXNSR0IArs4c6QAA/8pJREFUeF7s/QfAZWdZ7o2v3nd92/SZzKRMegUChKbSBBFERCFASIBAaCJiQY+AogjiARRQBASxYj96OEdRQOkthPRepr5919Xr93v2oP/z98yObHjzfYmsDcZhst/9rn2vZz3PfV/3dV+XXFaVLElSVfTW16qq4o/1q45AHYE6AnUE6gjUEagjUEegjkAdge8gAsp38DP1j9QRqCNQR6COQB2BOgJ1BOoI1BGoI/B/R6DOretVUUegjkAdgToCdQTqCNQRqCNQR2BrIlDn1lsTx/pT6gjUEagjUEegjkAdgToCdQTqCNS5db0G6gjUEagjUEegjkAdgToCdQTqCGxNBOrcemviWH9KHYE6AnUE6gjUEagjUEegjkAdgTq3rtdAHYE6AnUE6gjUEagjUEegjkAdga2JQJ1bb00c60+pI1BHoI5AHYE6AnUE6gjUEagjUOfW9RqoI1BHoI5AHYE6AnUE6gjUEagjsDURqHPrrYlj/Sl1BOoI1BGoI1BHoI5AHYE6AnUE6ty6XgN1BOoI1BGoI1BHoI5AHYE6AnUEtiYCdW69NXGsP6WOQB2BOgJ1BOoI1BGoI1BHoI5AnVvXa6COQB2BOgJ1BOoI1BGoI1BHoI7A1kSgzq23Jo71p9QRqCNQR6COQB2BOgJ1BOoI1BGoc+t6DdQRqCNQR6COQB2BOgJ1BOoI1BHYmgjUufXWxLH+lDoCdQTqCNQRqCNQR6COQB2BOgJ1bl2vgToCdQTqCNQRqCNQR6COQB2BOgJbE4E6t96aONafUkegjkAdgToCdQTqCNQRqCNQR6DOres1UEegjkAdgToCdQTqCNQRqCNQR2BrIlDn1lsTx/pT6gjUEagjUEegjkAdgToCdQTqCNS5db0G6gjUEagjUEegjkAdgToCdQTqCGxNBOrcemviWH9KHYE6AnUE6gjUEagjUEegjkAdgTq3rtdAHYE6AnUE6gjUEagjUEegjkAdga2JQJ1bb00c60+pI1BHoI5AHYE6AnUE6gjUEagjUOfW9RqoI1BHoI5AHYE6AnUE6gjUEagjsDURqHPrrYlj/Sl1BOoI1BGoI1BHoI5AHYE6AnUE6ty6XgN1BOoI1BGoI1BHoI5AHYE6AnUEtiYCdW69NXGsP6WOQB2BOgJ1BOoI1BGoI1BHoI5AnVvXa6COQB2BOgJ1BOoI1BGoI1BHoI7A1kSgzq23Jo71p9QRqCNQR6COQB2BOgJ1BOoI1BGoc+t6DdQRqCNQR6COQB2BOgJ1BOoI1BHYmgjUufXWxLH+lDoCdQTqCNQRqCNQR6COQB2BOgJ1bl2vgToCdQTqCNQRqCNQR6COQB2BOgJbE4E6t96aONafUkegjkAdgToCdQTqCNQRqCNQR6DOres1UEegjkAdgToCdQTqCNQRqCNQR2BrIlDn1lsTx/pT6gjUEagjUEegjkAdgToCdQTqCNS5db0G6gjUEagjUEegjkAdgToCdQTqCGxNBOrcemviWH9KHYE6AnUE6gjUEagjUEegjkAdgTq3rtdAHYE6AnUE6gjUEagjUEegjkAdga2JQJ1bb00c60+pI1BHoI5AHYE6AnUE6gjUEagjUOfW/8kayCQ9l1RV1auyVMpSlqosjyVVrpfOgzMCyuQly3JVccdK/sl18jeqqRRFoSmtPC2MIpblRCtSSXULVS9kLeceK4okF2WRcrNLSXtwfrv6qh7oCLBgeLF+ZEUqq+LEn/mlZq6VaikWkqyFUlUqpq3YuZQ90NdTf34dgToC334ExJP7f7xO/CBPsVqmttwNJTlPfEU39Cis5EiVm4Uky7qVlnIllWpV6ZLG3xT19v/tR7x+55QI1Ln1f7I0HKPSqjyJQ03TOFr5r+W24ySvV9SDMwJ5npNDc22iHtJ17ho7LUl2GIb8IU19z/NK1ZI0k6w6z6I8CWUpt22TtKkqJF034zgmrXpwfrv6qh7oCJyox0RKLSm6ZrCKThRpQSWRYhdFlWaBZ+ppnMRlKOV1jf1A35D68+sIzBCBEw/vv79O/KSAWmRlmI7nVE3rNOzCCCzTVPSkiDW2+jwxlEqR1byqcqrmSiTa9auOwHcZgTq3/k8CmPojucoNw6hUrZL1vJCzLOPE/S7jXv/4AxSBf0+mSbJPvEi1+aelW+1Wq8j8KIpizSgKNZFkTU5dXdblKo78KI5JnzTdIh+XyLLr1/dkBHTLVA2dIzZNU570kjoNNItV5VhFmhm6YzpaFYw8y0ykUDcb35NBqr90HYGHQARONC2/lVvrtm4ocpGFo/EoiCSzWalGWYWqxPEeqSpoNdu/XsklibhKf7p+1RH47iJQ59b/Sfwcr6GbtiSr/jjkrbZlFEnsmXVu/d2tuwfsp4EYT2ymJ16g0aDXlmWRKoVBbAJQVFXKG4pctiwNIDIXqDZbqmpoZNbj8djQrQkLoH59L0YgzzNWCLk05bRpmvyBKJSk2GUERySK0igNVdng/FV0GET1QvleXCT1d35IROAEm+vEPyP4nFkYVNG86pYN08ikzShq2KZMhi1OgAxkW1bNUlYgg0H+fEh8wfoiH8wRqHPr/+TubPqxnyZZJXHQCgZmlhiqlETBg/mmfi9f24nc+gTrmj8AWoM+kliTXgdJqbuqQBxj38miLC/Bs2WrHecS5dMJZi3/qKSiLGvOz/foIpp0OpJJu6NKU/G/WETEQk03m27TtR1FthW3uzkaa4paVPUZ/D26Tuqv/VCJwAl+iKAIGlIlKQDVadyz1cLWLHqYo9xSLbeEDMIZz+Yv8myBvTxUvl19nQ/aCMiwC8U6qore+tq/91AetJf7//6FlYallEWVpY5hhJFfFlJrbqHX2wDW+n//Yurf+O1E4ARQcYImeyLPnrT50lDpZvnRdtlInUK77eY/vWN1QVOW086ubc2HX3K6UiSWZsuVkhWporLP1q2JbyfY/9XeQ+M4z2kJU5jxh5wCTdWYgs0a4V1/+69HCkkNkzy0u9//6HOX7Ew2F6pMtLPqVx2BOgIPzgh8K6upjFyL3EIbZ+E93/ji4f7AUrqjKm7vf/KjLmwr4ZqcMoTj5OpQrkqt9Cq5hlcenPfzIXNVdW79n9yqtMgNRTIZcMiyouJPXiwbBSoBWf8hc5O/ly703+vDf4euybCFQkgWxq0DpXS8OZI1e/Q/3/TGn/5f3zBlfeCc9/NveMmznnpJUy+VHJy7TMvCgC1SK0B8Ly2bf/+uuiYHQaRpuqpZYrLCkFVVoajOv/FHP/KGvxqM12V9z2lPf85v/tLlO4MogRxWI9ffk+uk/tIP5gicgFf+HWHhUHBUZ1iNGlorr8Jb//lPf/Ytb11Z1tXt2y561pv/2+ueOCdvGpmLPFRhjKQqV4sO6PaD+QvW1/bgj0DNCflP7pGjlZZaDTdXP/De97z+9a9/7et/5pU//Quf/tpND/5b+715hd9CqVWV7ZXcaHNz884777zuuuvuvP2Or197Y1pWcOnGm8du/PynIX8kuby076zLvu8pimrwZqnMSZVc142S+HszevW3zpJkfWX19tvuvPHGG2+55Zbl5dWsyFEXuO5fPxGEMTx9XW/94I++ULb0ht48QRepX3UE6gg8SCLwf84vnsitT1zYTd+8/p5b7/7Mdd+454Zbzn74Wd937lntbisO8v/1ma+ujaJCVqB4QQXRVPRCxEzOg+Tr1Jfx0I3AQya3LhShOYz8cMHAb5WoZQ4emctGqqm6EihSoGSKoSi5gmJeR5WyMJMs1VYsIEu0jCXVMNVMioSGnlFkZSo3TGaDy7jUcobYkGiT5ViTS7vUzEpJ5SzRUZLQC8kN0UAu07V//PAHPv5n1372pn/+yqeu/8In3v37dy3zNOpRo0jaYZbnTV2vYhlJAVgIlqGWqlRECYpuXikZ0Ax0pcjRyk1LQ9a1SoXZlUmZybunC2kiBpfkGVeiqaomyVwTs82yUsqFmxW+omiykUiJVsqOrDXyMoj5xZpWwQGFzWBKkiCKivySbADpZiKFfrOtIuQcBjJfHdFu9hGVxhe5Jj+UcsW6reRTUTi1NBLFkssMyjn7j6yxAcn8Xu5LmVSSzgUmkqTpUjnKC0syJeatITGnfHoilbqvqY5mwWSd9qiEqmpl3IjY0Jux6puRUNDjK/jyWJ/odxiJEUi2rNpJFSlcR+5oTiRFWl7xvREaRnmc91WSVSgBzB05kwqzqJJP/vzzfvwVL3/NS575iqt/5QUf+vgdhwIjT2/65J8PFh11pMoXXfXKp52mHfEIR6VWthEbRjwIWhPpYqSY/k0tWyheVyUa53pcaDLEPZSwy9gy2ZDlOEskffoOUFm8Ezlkp9JRchMXqrUyKbCF/kTFco1MS1JiKCusHUt21DImaFIF58iIS1/cPvgJpc7vTJM4lV2iUUm5bmuQyE2J1SrJpVUqhfjgogy9jsmd52IVcbVKlaqaX5WE0+Yx0HNE5Ypc1zLFN+Ks0jNDc8swKZwu61Ph1kpmZqtqTGmhFJYm50ou22mV8mBpSqQqdlGpCITbeqamEc8jqzPSjEDRIE9wLKl5QtDyUpHFM+Cz2Ey1k2c6v2hqgBBDzHOtKgwDnmMgGbmuGmpiNzSf3z4upNxgwMguq8Sw8jA1pz0XBJMcGKxJVVOeW6jQfKGUYcSCMSWBQVUyf05jXY+5OsLDcVrZiZpbRaIqnp9LbUX2OWEH//KRV73oihdefs2LX/Hil7zoJ959x+HC6Iw/86n/xVc/pKs7zGde8/0HnG3luG/KaWlP20/EEmU8Q6XppXMxiswDIfHg6zySsJXkquBOVDrrCJkCBHenxUfVYhYDi7koHR5bMxtWpZUp7GCItc8ZWqQU0TixeaDZevhOfDH+y6oQTz3/U9Jy9rhS4zonmwPPIztiyjoUgr5IuatWlPT5eZVtyQjTamDKDT3V2DxOPAKiN15ZaWWwHal2xZ5kGBYLks+UDIPBLynNhICZbEWp2E75FarumgkqKwis8B3VRHcUVAvZECrDZU44Hslqymcp7OVVUukFP6/yqSWfwebFw8zvRK9BQq2FZTkRcCi0vJGpZmH7fgnJXXO1oMrYL6YuK0TrxcSFzC8QfDBd5msTc7EfymXflDqs8CRTK5Pf4PAUR7JWsacy0qZq/EgiTc6FnIdttudXz0OezBOD1JxQ3HeCM2CgOp/j0ckMOVZDRYtlCGjiK5ojJROPVKVxS3SzZMtSsqap+NO+GMcHN46bSGeFMyZTmroGhZg9yNKKXGxRVcGByFAQOv5s2qxDWq+BpnpsHXrBphFpiqdo0+Ijc4SmCCiVPZ1jp6rY6mLPzlbu+sRn/+cnPv6/PnXo5kCLYkUzDbZr7r0QM53l+Z32vbgF3O4iLjlcODLZM/lqUPkMuByMzEhsDixf31B2sFuKNZlmfYs7nKdKU0l8izurS3KUaqXjJElo26m0brChaKplKWv/+MafuvLVz7nq+b/w4mue9fJ3/9Zt57/iORekVVO1wu2rX/2Lb2x6RjcNhgPH5lYYqccieOimdPWVP0gioL7pzW+etE+qKHxQz+dBXqE7y0lEBqUxyQsvUlFLtpmMlJAMwNRlO8rHla4YpN3qWDe8kj1lNG54TU2XwywmMXc8l73F9jiHsiyQENZi3y3SXK+6iaZlhUihOBuQ6tFlTg/+npM9H21c/xtv+/37Rrti2UdwXov0/ubt5oHvP7h/W6+UGq6VVbJfGnM6OSb7kRbHocJx7TWyIosjhLHFaIRmkPBCba/gHfBvNV1XJZGecoicdClkaaKpSBVQCXBFfGmgVZKzXFNP/EdNk8Q2Oc8i9nD2I81Sh6MNTfNMpTnoD9rtuVIi6R9qmpXGmW05/KIoDNkTDdWMk1BVJAPFbiLB0aUpnIRSXjhCfezkJTupGnQJcnayPDLrJOInK9dpKiL5gYkemaipSKq4Qo2UTnwzwVlWmQHV+R8pZQLHBkfNFA0O7i5VkWM1BmGPg8BEHi8pZOoPlQSCrGqdPdNQAvZYdtw8pzzg60Smw5ewyyKEHGvq3bxEdrjSm4ux1FfYgNe/8fbf/Mu71iJSck7QIvnGN4cXPPkpra+9792fu6lTGWvp43/yZ654wnad04HNNE/yqCj1hqZDuOOX8oXzjBjmCnstAqjkLVWukeIlWM+Qe3DGoG+smZaVxORnJy9TyW8sOyK8ZW4ZplVB4s1QTLdjJQMNFelPnJrUWJqZKfIwiVCgcRw34nskkddoEMYoCB3biYuYpBPpiixDK5Bxy8LQTDFwRwGVFYpB9MhQ1DBLqZ+oIGW+UKEQeBQvioK8ivvPijKzOHFLI+Qg8tpITUXhSPaKcrCq6HbTcjnDfH+02GxEWRplmc2zVW0qyjyJGueabPbTwrHIazbTsrMtKwpPKYxkaOSceXKCP4PewJtBob4poLlLrLUyVzL+ht805bhKsqLjOXlR+ZSz1ARJBL85hYaRI9tSLeo8niEpIwYPQZrMmXoYRyd9LjxZPFaq0xyJk9/l25rweuKRxs7AwiEeqVixskHKUJUxNVR7nK1QIUpqo8xBo6uNqDcvpdf/9R+96RM3ebq1rgUtdTG+765k38P39b75a5/4tDc0Bt3LfuXXnnWuRKlSyFGpGDblzEn3k6KK+G2iNhMzsvxJlLkkidx+7jsbAndQV5AhQfZLYWaS23jSfaDIKRCaeUVFQBIauo5RkO2JaodHAUXekaoxCdJQeYJJqmUWgk5GmGciUWFb0HWFjYav6QdBs9GIo8hA9F02DM3gQWdYU9KzjrljHK1kcpe6Wc+tSl/PtY6cUdaXNiWNhsZCJimy5znlYKi7Hj8lJhhIWzPIM0JRJUnJUBMH5XhScX51PhGM1/Q4SRuOUvV65IKKbZpxuR4E+tL2OMxUskuFVa3lctF29DiKC0MPWeqUPVwGv0AVcmhEiK4BxSbrqyHFg0SZN7r0l3yldMjEVI/956RxS5IM5cQTw8mw53k4hBkQBU7VStkzkiqxfVdjjx+7aiMLI3ZXpQrL1NLtnMhZpp7xMPIGSZ7p+ZXVOc2xoyJUNVnJtDxKXBuVTz9JE92W2HcNxUQW3baauTTOqmxRbo2zsW15DcXwR/2QS264aTImwzz5uZCD+Sg58kasZZYfmzKPDA9aGTqWEYS5a7bKjE0l1y0BoVS837JskJrhKMuzxlw3AF1B2Jk1f7L4hIXWcTppFpGpmswSkGo75ji9+69f89p3fOGmf/jkXU951uMvbOurZczKlHUbpcqZnl/W5Um/F9+I/ZHVNBmTyTmGONwnDk7gYmxsQAKU31Uco4Q71lmFlthXTLYWkyoIHpcScDWekYO7SWpMqcHfNjRpJBubn/21N/3xZ7MNy7f9pXyxt3zjhvTYK3/s4LGbv3jLnWNC4bWffsH2jtcY8V2rcQ4WRpXDQV2/6gh8FxF4yODWnBPkDhLYNBp4pULywQsNNWAyDmaQhkKAgMLogRStkA0wM87mpjUf++NxHgtIW5fzYcCzl6SKkSWkMxJQm0B4yIeBb9mCy0oDrq4M2dAKnmFS+GI5ca/7+Dv/5UhkJNmj3/zRf/qVFy41AIoP/+Uf/v1GbGhOtZ4NDS0GTIijIidTyCLDbisq+VZQxEGj6ZqOnaRCrYKdHRBjglnxv4sx+NF0HPdbQhekZPwArpCaZEvkv1pchTnHXhLCVUk18glO0FyqwORUw7PBasgIPZcTK0uDDOyT1NC2LCCtwI9UxzbIn8KebjjgZzmwFGm6ToomAQFYYADTcSA/Shts6oYTCBmyxHEsx9bFPSBvlDJuDEhKlkc5JlcSJz8CHJy2UU4eGlUF0AdHHFiYMhWfA1gKwCWDTDMBxJqhkoJYcXucLB7EY6UkH6i0eBRJeiwDZJY6XxHU0AHBI28XOHWWYw0TWkbFH+1wzoqHR/7yYx9b3VQly3vs0y67qMgIz7/+/cc+teMR7/vHa7/5p5+67s5bf/Wpc0oZYR+jCA1jxlOpYFgJYY5gX8rNsm3bdajdWBkpDDzVrPQKTA9siKRYNe1GCTgaxbZBXXHyl0DLyBpyOVdV/sFRD96kweuzyJKzJBeUXc1qBVlG9ei1PHSggtjXQKRNM49Z1BUKJ7loF4g8vAqGVFFkLVUqVE2Es4lEpyYhbURNEMjNk1JuMWUna1F0LUDBCEtZADiC/VM/GU4zTEJPdUbxoAwzD5q5bMx12+C9o5FPfWEpZsQnyYVjWimHseGm0SAOLKtBuu2BckqV12h5WtzTqnQwjktrQW/sijJygdzI+7qkiFOtAESjqaJkpU8vQ5em3vem4/Z6PQFq6nbbnW8YDSDqVA0LwyU1GIUhzRY1p6uh2pLNGOG054J6Is7ioLcy15yH7MMhPUriltPmGQ9Y+uHYVCtsn7IopOR23CbJN1qLPOk0vpJ0wHnsLS4k9375PR/6xKLsRN1HXv38J+4JMrm47e8+9PFjj3jWZ752+xduvvtLX33Ho7rtxrY95dhEFV1SCNXJ9xNKRZHRc/+UImP9iO2F0oEEm18lMlNwAuHxylLiEiequid9WaYXJnGWxrZVWprVz3iqxqRKOgkj+5NikfwpJXQVGik0tfIsTIE2G7ZD4Q2aEAFqp+O8COfn2oHPTmXqihmMybGpjGQKRVoVftKz7F1sLXq2zXMoI61YHQHgLlRuUKrrUtaxtYaUjYdD1WgUNE0yUSxRo5A+s/B40i00GEzRS0rCkmeBzagXR3kW8IbAT9rtJoV3EowzvWg6XRkQneJPCpkZU026BWo86md6qbbdtunRdOBtKbAJ6TAgSSY5mcJ/UVGj1bKj6GLtJFm6kTprWkxfctpz13RsgdyTGYsmmysUXcQOxEX6Zk4+Hkmkp+I/epIGlWnoMn1Hu7QSiRpWSsjJc9Fj4+Gd7fll3fnpatMja2dbrZrtJT+gzdMptZQ6XMOcip2wBMXnBrBvK2HMsSWuKk4j03Z0+lvJUDO9ad/rW7qiCECSfVJLstQNi0qWiaBEFk1XRrHpkvFtAYJZN/yKOI6omGVdssxGiCVtltteY1p8bEuOor6fJaZsOk4j9dOAqtqi+zCiGexWDdq04izjUPFYwtqsz+/95Cok1dwmTqUS5AnURIrZYmHxiW0yjS2NrhQZAMWewZLr+7lNd4wGYzKG09Hgciy+e+JnQ9XrNEkAQhZ20bWSL/zNH3/9Lmkp3X/WC3/i9c6eo54y+OYX/ujr5dN/7bdu+Mrnbr/9K7/1iz8513ZTOW+KB1GpTCWNR99FTlX/aB0BEYGHDm4NBlwAzyodFeTKA3tij/Iw+tDTIM8EBivKTTCbwq28UCJ5LH0wA2tHWQwqZCyp75VqTrEyU0mCTlfOiwaZeJqDtoFv0SWsJAfoSwe9JeVl79PAPcqibGjZ8UHrCY8+6xEv+KkffdT84r5LnvH4g/tPufTSM3a1tnf2GJt5abkyiUWQmPMW6vMa7Aw3SMi2Y8egn1754di1PEpxaBn4UtBvo1fHT6WU2aI5e3K8yjEEoyFLSEwLjqC0Spx0ONYclSS6sFQltrVuX84dOVGrMkxlOzeGVaQKVANAItuIgpbWgRxAgQB1g8SMvDbnrKnkpjJO9LZWxkFMI1YlR/SjvGnQv5XHkjttiE82WjYjXRWHM+ipJuV4Uw6xgiY3z6XE5dCl9V4MFaerx0FKEq7b8BvYqcYpJ2/aLPVEo8tLHXNyXLyiGee48DXQ6ohikOOqa1ubo+GiQnqlOFI3iXuu7FZWa2VctpopVBYdhJ5UbhSS8pqEizYpiTHFiHlno1gcHvr4G9/+uf6gPPUHrnnjW1778see2jx85z+t37n+jeEjn7Cv0VpQ0nFYWjT2uc9yoZK+GBqcjY7DoYg+kw4Pge4G/4NzirpOI4gppU4UOiBRisz3V0gpWHcCoJ8KcvAecmaPnbuhBuFKldmOpWf5WMph2KglCzPu9RW35N9LZMxpmFHsgMCK74GOMg0Wyj7gG7Bby7TcYjCuLFJmx+L7UmWmlW41QMcKWjeUn6CQYabQl0gA322zRU+DdQdqOM+Fw4aSkJdTynbukOfowNJqwjkZeRSrtJodrBOokCQXdpRBKgMqr+phxO/SnGbS80sOZNnPy2QdegtMJRDKZqMVBXEQJG6zk0lqAiwsx5yQ8GZEPQBAp5JJ6WRiVHcn3XEFKd4wFVrMUhyvr7KcKHHKIrBUiYS+6szz+JBwp0nqabIPyDzlucgqOEdVl3aHT8oxECvNNNKYLI50ZvIYpOlIagpBW6lI6bpUiZAFILfSSt3U0sLMx+uf/Mjb//46WgEHnvOWt1x5xTOfcuax2//pzvXhHYc7T37OWeNMnZfGqw29ezRZdvS26XZIW3XTPOl+Am2BZ4Pwi5qJ9I6YEGLye8oe0f0WDTJ6L2HGBViuQH5J507yInXlghxXA55UKiuwtZYGxwG+BSkUiKhEjmWn41S1HdcyKbi48RU5Ox2+kvSenJdykTQ1DMaWARZLyVo5rsf2adlmGIct3evFtPskK+fHj6UhiINZ5X0aKRX5Z3OBhIbumyuYKGq/6fIMsOInmxYRNwOynjztiIYJbU/D1F3KTk2iOmy20JLPWE/eejyoCrurKUNFJGfleGDbkaIZCPdE4u6kdP0r0xskUSOJKn0ewJxtSoApFIQA9hqtsGwotyy6RBAgqjQI/dyw5i0vCEWWf9J1JeDNJKDz5OZxqrbSIqAqM2QYexFUgQRCWUYnxLDtVpiO5SbPZKgWu6LmpjpuytZw4hcEV4RamDR/hueXOfeCxybAEsEEl09k2sFQokpJN4gGN0PSx5LiJuWIL2NpbSbl0ypwSilQLbYhPXUaRRjwETzMJ3th180jzVNCCgpK3ZKHpdVCdt2VnUEhdQ19mA8NMHgIOywv6tuq0GzNhronaGftoBx2TTMSrTPppPHRK18Cqmo2Qp8DU9PgdMFciTaPraT9tVvj4OATXvx9c147rpJmPJaMhpyEMz2/08gWLFUJYAp+EFs/+EglW+lmanTo0EpFzEpoWK3NouCoBXAZxWmpd4GxAVVwnMgKTxwa0TENkzdPS2OnTEU47co9cuwrv/O23zsUt7c9663v+9nHn3/p/vyW2+7YuHPlmzsveeZ5HZn209hULD0dgmPwi/OUM9ADQhFAWP2qI/BdROAhoxPiqVIvZXi/WsyP3FNs7zYsIZUVjzkqR9aSZ8bKKA+T0TZXSsOWb4OeDkOoIfmO7dpyv8pd0Fkyho0wasCEWFzIbru7cj0ycMisRpkkqmFBTPUDMgMdsKuV0KJqq0VvubTsdNjUARZxZFQgHLJpr6vZTrdaXjYXbXrlUebIoWnkq2XDLRSnvG9c7bMaTTleBn6h0UU3v6E0yImDLJQDuYDPqFaboZ0szm8b34uO18l7ZCLl4Oj0IplM0yq0eG54z1HnYF71u8oOWe8Fm/pat7NHWlGzMlObreGwt+A1C5XWOQTNgS03+gkbT16RZFtAwqbWirQ4GyS71MMrxlktreyxK4KhEhnZbErj3nAw3nbOnH/85NejFgv+aN2dU2G1kiGSGDj84p2FW0aDu9QC6ofXVY4fk3bO5UHfMDL2ffBWyViWd2x3VvX1eNMu2lUrF7Tsk7xIQ+jjtat1GV51c26jHy46sBA9KWv0tMNOvtNSV6XCaUnjdX13mtzbMlvjsbze7h6sxn4xKooGJQZpyjiX5gtnUB3fYe0/pn+9ke3UZMvnbsrdwL9n0LJ3V7bMqUGbwYC8kmqyE4Y+qaVlq252ZLk8vVHEQzWbFCWgpZwFoqUxEb9WAIEcvlk0BnYD5s4Ezk8VQQ0Be/XkpwaQS8NpNjaWV+cXtTI0qjkZyRL+v53qQVi5xVywttG5oMp6tp+NIacYexVtVcoHjtmp4NNLgeXoIz8xHRr6453V8t3F7oWWE4+jNI3b3c4wzObNaCNUy+4uJ14vequF22663ihaMXlWJF+VyQNLd2VlWenYDUg21qBY2xa4w7ZrRaheOHLlmFlvYFnGoLSojPzWhpUu5MsqHBuoYpU3r496g6Nya7+eB95o3Q83//rz1x269nPX3nzozpVk6cD5e08987yzT3vS4x+xveuYdgl0ymku6MXwsQ0VPA3CTqmd/L7rwHfdhTBcnc82wo3xp75+6Ctfv+62az91ZO1Y2LzgsRdddNpjTrvw9Mseve+MDfP4nOxS3530uZAKA1TOG0exvC/R71FjWW+ajbG0QbmsRNRKZlHeLW/fAa3F7xlai65KQvZNkd4fpbqreVVz7V7JH/zhF75w+Pq7b73ljk/d1zvz7Efs6ew84+EXX3rx484/j3bxoYZzdqosa0MtbukkuCSFKYn7yfaTcVkuQmzKaWKzfHSdpFFRuZ9k2LGWqgXM6UKzinHuwnUuR9+svNNOnkvpNric4VKZ5NKwvbpk7ox64KqKmY0Tuv6p5dnt4ZFVdacGTj2IcoYyxItCFq4zEAQpmsjSuC9JFAP4Wpo+CsbCUoOymtwpzKKmSxfIHWyk/rE/+fubb7/zvsO3/+ud946T03b+wPZzz7joklMefdHDl/boDSlREzWmWyQzOJL4MWjm2KjcptHZHI48N/SpBj2aP0mwvNY5c3e2SncFao4rjYZ51yyCuCnpg+2h1PeUnqo2ydoDKbbkvK24PUoIJV0qRqvH7/z6N2/87Be+8c3bDq0N4TDsOu3Mi/btP/1JT3vqmTsXNkc3LrhNykxabgrMOyOgODr5fpKroZY5jtLqHV93ztThZ7MgR2GqeHBiMjnoxHLcseb65THy2zgWsxXS0rGGtHfEY9k3zBZUuTAYsAPM9PzaemNsj1sRPG7o/pDDjbx0d8nF2FYiDjCwazfx0516c5gMxi26ZBQlLOtUGZeabRp9v7uo3JsY7aqITvq92IjoiNLUEtC/6S6kdy/nS/CCnLzagNOd6sMO230ShcMG0A5DB3pznI7UsGx0nSPhUrO57kXxCAq8JJ80PrIyr3nRMA0Xwa1o85o72ZTsYjkr9b99x6t/8e/3//5nfvJMu2trkUNbUm+qWTzT8wuaddLvlZS5R6PZZn6F4ZzIk51mdseKdCpgWQtsOmfIyNxcbC8GPZ5nweqRIhCFShZViqZtY86mYR/NaG1UgaXNQ+isisHcaLzuuXZhR2TrzsBVtufR5gYcNMtIyxV4UXK0x7aPjjfK+a7ZSzNuWNtVe7RygoR6+7tIq+ofrSNAj+yhom+dhLm3WCSDe/72v1/52/8YjYaMtTmwD4yFl7/nL551Hmmy7cDV+MKfPOel/32k5VYOytOSz/jRT77zeeZ8ByKuqrPL65HgfwbX//HPvOajd1UjQJp1MYZVXfrWP3/LEw+cYtnZ2qDXytiWpGH/1r9++y+/7dM3ermta6afV5plGGk2pOvUWtDTwSiWzr38v//lG56VReuJEjUtKc27d/zz21/1y584tDmcs0OtchMgsTJwEgYQY62t2XljXIVmGiiNs1/4tl+9+mE7GPw5+dkAb6AKi9BMrKijdDbiw598y2ve9unjFXtP7CTymmfsfuavfQT5IDtVBkXyP958zdv/5RZlADzvtVtnvfVP3/6UA82oUNOitHFutiszdY/la/vaO8ff+INHXPmeIhhqjTktBwJgF282sk27M3/Z69/7K88466TXkypHP/HzP/vWT99oZI7kNKRhmcPOUC5411/+94fvriwdkFr6/Mf+22t/7/NO3N+Q3YZmxum6pTT3Pe/n3nP1405x5ntaZDBMCovhZC9Yw5XcWrv3k7/0vNd/jcm2Yl7WV+LY6579qve/7+lnzO+R5I1xb+WvXvXCP7vBH2gyvVpF3vb9b/jpX3nKRXKDXLkrq30pARVWV5VjX3ntq17xpXU9Kpfo/2peoixDAXANh0UQZYflYmH+pb/9P665zApHjFKRqbQ6jY3R8T9/00vf+88blkpXWvBbYFQLw8ZKbTZbZx4899JHXXbOOefuPX2PYzKcKuYuWTgAgfQCcHgEnzzp9zJdZTC47W9+8Q2/+blxMQ6Ae5k3mvOe++7/ffUFrXbsH/mbn3/VOz+zkVabbd0Z2Hqr+eSP/fHPnbrHGK8EjtaS9KQok7wSlEOS1vGXPvbEX/wLNQpI53HnHkWgcY5R9g1n6XGv/Y03P/eSjm4MYUrHOTREKWPElkk4e8W/6XO/+o53/cs9fjE0MhVqqVHOPfnX3/2zP3AarA/DXP3L177s7V9edXx9rPpd++I3fvz9T9pdgePLlhwrtlf01bKRGSHzl5//u9/8jXf+2X2RO0yyxaZTxH4Zp15n4d710Fjcd83r3/gTP/SIhh5ZTExpFpcOYizo/lqjlE5+pjL+mMDgzzZv+sz/eMc7fuu+oQsheV4J75XTU42DtykbDShe+r7nvur1b3zGY4fKka41d9Lnwi3L5fT4oro9nXvSR/72589ttJPhze947gv/Zg2SQxwmJcfp0lN/+iO/8twdDRVKNisWq0U/7y3Ki6RdmnP01r/8q1f/6h/5ahYkjdQ81JAOFsUKjQBTaRnBKQ/7iRe/9L894TSInInU1KxYGoGRwctKoD+dbD957yd+/bx2yyGhhLagWjDcaTiPlcQp9MiE8uBpEaTtJJK7/OHItR969ms+ePKaNi8du5lVZGnpnHLec37nrS8+d8GqvIKkjKxPl1bXD//j217z7k8vB1LYVSjFBRcIVhzQAxvi6acdfPill5111lnnXnJ+0zHjyG9YzGtFnuP6uNRVsk0zyXTz8cZX/+m973zb32ww5ZZadjJaaS120vHQLRb7XqHvOutVz3vT5T/aTo7brbl8NEpMyHmkn2bglqsrN/3Tr/z6Oz/1jVZz3h+z3goSlB/8lb94zeN3acy9ysf/6g0/857PHwIjYKqu5Tz+Z/76N35sdzsYZZVH5yeDuAupBDNqV08/9b//5q2/+jvjMILFVDG9DCuEmpUxdNtK/O5Vr3vdq6+4zM/HdqksSOZyqHYt3KtPvn/SHSggLg2O/89ffcPb/+Go79/ntLsNuVHNPeM3/+q/PdpLkvFG5i7/7tN/8f1rt++NJd9aDIvx6c9+88dec4HX3gfJJoqDhYUFqYpnen6bxk/87v/+6TP1lHKcDB4ymKwN//B1z/jVz6ztbJ6ax3kv81sLP/R7f/q60xdNyb/nvc/82Q8O7nYzdhTqwXLhqa/80JufucfbMU03nVpJ7AWSFBfgJOXhv3rLK977qayk1+P7ttKNd1/+7nde8fALbDtJ8vWNb37y6Vf9hsLQAkg3439n/vDfvPcV+5o0AMiJk5PGJ7ae9od//cYzFotq8M03P+cF/3xMCY2m6CQVYxBs58nvff+vPmwnfHGtTAoKPhoT0UzPb5M97aQvg2ck8unHFp2kEZeD7Ia/evMr3vs5mE6Cpp5VHXvflR96/08c7NiF6euFf/PHfvTy9zDIWHWG/sD2zn7Zx3/7RQst04WBLjH/wdjT8FO//Pyf/btSmYdnnVWRy0R9Io+79PukbYob9Xubndf9+T9eca4rMb4NXM8srQEjiVaxakJwq0VY6/z4u4rAQ4ZvLfipTKdL+ZxGTd4DlrFMJpboYtt3j8yWmGkz1tZWrOC47ni0jZgYy1N1PLfNdOEK0h0VnDEfICUVegFGdmwwGBV0FBkbB5Isd0aN9jhIhht9eIqMRISlT84yX447Ol02xpebjOM72RgCoiwvSNFanDeaDfuwPieXfqVDym0wEUdC5pab0Wiz2WrBdU4TAVnxB/JOU4e9WoYhzV9YkoYfSWprm0InfMorpO0rywyTMfAGwdEFVh+vFykCKYLHAcduEA2/drsPm5LJG0AwbXwvRIpuo2O5nJrdVG+Poo0MygBiHTlcA1qrquloo0Fv9e7rgTV0002E81zM/IjXbCE8t+ZH1y9PFfWErG7RBIQdWsEwTUhmdYfOv300ZmbGhsKba1m1dnccjgSLMIfQngleZaKOvW221x1mIHg+hOFp31cMfknp9l3bDrYhcdKHDmOGWSp9+char/TicAh/uFOtHD/mx8ISRoh1AHjuOfusdmMeUiX7KXGA/jIM1xb41mW5w4fkElR2PsoQ/mgGmj2UO+OwX5bb2pI/Kj0H4Qt6tLatSsaYoTdHaUbQapKUIbEgg19N3CgEVKnyh8OvfuVLv/Wut7/sJS9694f/6ngvM+05VJBxFGp5UIv0QIwXnvwVjjJycS8faGzyjblWA5EHENMFPkKwIbTCy0cMAoLD5CGjXyiJtIJEXe33DJqdhhg9hHNtMoqaU/CpZbBCSgRVlhBMBmERMzBzxSB5vHUA3TxdHSWylAgPUajtUDPEq+h0dSPq0dZhvsCk9QqJp6q+esfAB6GR+f5JK12Dqa9WDNw6GMMnJog1w0AmAKVT9CtlvlATc5R94zN/8Etv+uCyT/+o2XUsWCsRFAPDDtKiwwrK/N95y8/+5T/emipt+LFwA5ipogSiOwDvelp8mEptpr27P/vpn/+5X++jBUErVuNXGm11/s783j0jggRAe++f/dp7/uDLd5mNztTnglTSdQSxy9wdaA6PmSdn8+VI6CoqktuaN73uBvNvsgF9mZnmmMM0TXY0d4Yc5+raF/7oT37uV94zKOlhSaCI3WS/Gd/plYuMICznI988/KlP/Oa7f/fmQbbUlBur9hE0LhhXQw9i2n6yQVNHpNMa7Fq+Oy15VifMHdpeYv0qIJjM+BKenOwkWruTOu2k/4U4zkPKiAk51dhXA60pxHiYzYWmnISA7y0PNSKKH7EikqQQQ2pw8Xk80buIohuuv+7DH3rf63/qlS991S/ddXSoWk2KbcdxRqORa3sOvF5TdgL/pk//+a/98p/05ApoOyw2MnueKdRBGrUGcd9JRsHxL7zvI7/wRx91G6czqC284F0HT51wHKbJaKltzVc82k6cMn4cMFDp+/mXb90I+GasbHk4XwY895BoUS0MImNoef3RGMpFWPiM4eqly7iGowy+9Nd/+tZfecextBgpFDQugxskkcCrZpoqm33X8j/2rvf8/v/+piQvsGdvVsm8VjHaMm1dse4BDchYdX8NTsxCp80A+WicjKLWOIcUEmueM77963ccu3vR3AlmGQLRGnvOetTFpjIfh2PPdVsNwVCf9fkdplRQY7bjvIgYxlBgAkuNRV31mLLt+0Hka7bD46+6XZJjhh7b/joPpWZ5Lk0Ut71edgu7wcYy9XmBp4hzYArZsGh0m/vmrTgAIoJNJESB/FjuqW0GvRPm6SG1hMe5VzS/YiBhNEN2nN7tLEXMILLbTokPM/lFs0mYbE9dICUXQ9KFHycQWjb3Pv2aay5rFYxmGkmBNTHXwN402/M77XvBLONfcdihfxIXEcMe+xeZa6VEQY2GKWpzGMrHx9x5oXnFQLIxPmKbbRicK/2BB0d8/iAdEprDcOl4VGBuQ6tThqsN0woGISUNy69nGAV8j3L/CCmjUbignWOrDfZ4p2mNg5DhRc1lPaawQ5FM+q6yqvqH6wiIPf+h8qqoKFMohaftnG8ytMcEH3PuqOhlo+Uw0oHy4nGn0ZRG/f6QWUGeR8QKqvkzz4FPLQjH4IVpXijwaBt5ZFsFFEYof5DWmBQEMmVAcNyErQENjXkI+KqcTY1GFKaDpDlnGE42KBfbvmR4xdoucJ+87aEuF0dNEORiBQ0pMeJeumRRtuyDwdCUpY3FPkF+yLifYF5yughiLn8ndoaYHphqkThNCz/8MwpsXkJwAwqjygh/wP4rQbdGfVmRLce89qbjUSYEzyopasOPzPTQ7yWVDwWXZI85PEVqx7ANRSLKQYuwGjOPTL4NweHpB3MWQsHkUgkZYiSq5a1FU71etbKphYzhwf0gzSevC3O5H2Xrh/shGRpTjlE6Hh27h4kTtj9dQV8CzT+bXapXIX0B7UQx2PqQi5ryUnQtjUb86OMfdrphNpXMVzAoV/S2f8uhjRHcS5u05Mgtt2x2Noy5mBwAUrS9c/v+PaSa4r5CusvoK8gtY2Eoh+lomDYGtLqDVF7SG/ZoMF8EanLdYlU15JavLrhSbySYhSYTbx5CD0zElgkCBB5iWYyISYoNhZ8WN3R4gl9w+lNOkG4HH/yjv/7bf/iX9f643ZpDgCGA80jzWIjAnPylq11AYvqSSK0F49U48ckdczOSGW2CZkSxKPmClWpq0Gzoq4SJ5bYXKcgoYhJY++hcwOhFawtliTxbPXQXGbcNr5yWbhwxYFAIBTTIB8oK8nLcHwBZg6FXWhWCG0Axk0QBQhQWM0zCbJDDgwFbDp/RvTfcnishoKUy4jLm0hjuKywBVNW8ACq7kFCAhS25qRSJ3yFr4a2//44Ppmo31vYmyRBEEmUKyyEHEswIOYvUaLigZb/70X9cG7Dq0fIRalooVdCYycqpGkQJqWbv0B+/67/n8vzRAK23zHTkMQ9vKS/qRd80vcw4RV9T9NFHf+PPb0vKac9FVNkYvSCeQ8YPVk62gawcxCTY3gWqjbHwuI+UhtvpkhDEVL3GiIc1XpMjezzc/PLf/PZHe2k3N/n72PCt2EhTg5tE62Dfbh4gaaMY9W743fd/8vh6ZgzS4mDk7qnwlmFsYsp+kiB3QoUDAU2oy/DwwxEQmQHTEeLuoKCDeJnQ7CwdU52Dzowa0Mn+q0/UdoUIj6wrkp2rDoPWXD9rjg/nhlL/VOEAmRqhI8S4pmrDUhEUfYi2jBGoKHKkipxef9OR173hzZT0QtcypLpoMIOJ4keE6uHm1z/6tt9Oq8560lQdUOuFNSl06MHDGPa25b6vLvleuXz4A5/44B0bVAik++MIiVFydDFyVzAdWPDkigEAdgcWIasIvhDdFvQ5ZMPGzBZxOL2kjZTRXYRn7QkhGSbulIqaITNRQgyG9/2Pj34oYuWVdDHox5MdUp5Dq0WYz4BHV43vCZThx373n1dGgtLVku2xFUG3nnp8yUDihWmgUZpRJTPam9D/MJnhDvbYJGBR5BeDm+69icG8lSpYnENSTk4OHrzEs6vdsuIjyKZkCLuhCDnb89vmaCLPZe/nPhnMbZZDUR6qVd4ku200UU4dMirNIALFElRwkabypMdln/9BRRpabWBUwjNtPyGQOHjzYCM0UxRLXQ+hKp5nSWpTgjF+eGy4KUujqgiRjYk3eox+8s5EqK4Y7VPOEFoy+gl1wpPHR8lXgnLdsPQee2KKBBYkuMqB/64sFvsed+nOIy00juT5EMlWYGvUW2Z8fqd9LxMCCzBAATGcrosQigGE5pxiC+J7MXdq2u371saCgceazpL+ZtpPgc1lvbGDQre9e2lxPlejTZljkJaeRvUZGwXnyN0LygKjkW41blEB5rKf+VU7j8zFY43VNPUN3dno91BkYuVuBmuQdJjFh27yUEmL6ut80EbgIZNbxySTWjiMtfUdp5w1DpFwhe4ggCEp7UeHo6ilmfSvg9GqXzocH+i+os2r7XQZ7kMAmd0yiU14Y/T7IwXlg4p+IWq/g7JsKXTzQVhQtgIFQpQgMxA5cDHpi4VkJgq0iZT6+upcT4xjb1heKFemPkxdBsEU5I6lck5T+4kxj9AS4+5p7qaeUSQ9ABdPkwZSsadsDGX0L0pkkGBXtqtqPRx1LXDcUAe9mpZrCgkRurGhHTsph0GUS+YcdJaqjDjBOHO0JOze9IXrk+bA8b3IE51gRvhdy4LfKoToyH08RelBwvT13Atd3yu8TEuVYmV1AzgWQM7UYzVuhKUM3jeu5HY5UO7ePMLwCPJhzEYKQXFm+TlgEE1hu0tzO9Arm29kMMstzsWGK997y/pG4qleplrS+PBXaSdEkd7Wq37F7OJATRvi2g0SZTVHVwCprmnfl8NAVnen8oJ3ASraxB2NA3KCRJfWP7eMzHGCNu3y2p2rWqKrIzf3uuXg+IWXPIYTwokcJaA9uiBximdRBTjpMTiIIgTN+CbSxeWdsb6EBLqtHRgoKJD4br4Gb76o2gimNysG30ITxKTQUHEaMwmKsoZSjlgOaEA0xOBbI2gV9FhTn3u4L7vvrz/0zeu1gO0+kiOD+SNEcdOp36uQQ05TLl506jm4iXbOlCTTr0LWAwswZBlAf5D3WHNtIwtcRuDllRZj+lychly0JRRKmGcjiqoPN9hCfiGuhqxpIchH+kIrQ0uNwrhh9ahaoGmSZjqThBNdlgANa5VRRL+ZguQzdMrIpm4u+CnT9/odt3x9rHil3Af2KSNN9kKblmyW6pDvN8QvNVlshm82PETGpeTwP3/8cwOzX6L8vQnKnqCku/3cR1x01o5iuZW3QsPLofrnY/PIZz59tO9V5ibTWQyhWcMy4n7OTz1Tc+n4F//27zbMvia11KApFcfiljm367zH7tw9dlFCi+SRH++1jCP50Zuuu5uDF0iP5yK2Ip6MskwyyZ5HMgzlcS+EpRlRSAs6sIyMma9pbZQoIQEzx0VGirpaEK3rzHaxKyROZClFk2Dqw09++jOFExgpSjCIXJqFVcjbz7v4kTuNu6JwXVPnfGYHTGg/X/vbzx4fVO2G3IdtQHlLtjxtP6GJZNBEYVJWQhgsDxyxMr1cH8n5nNWUohV0dGO5bauRVB7byBe4b1R6ECHmikGhDxJtkSlPpgH9LAB3p1Jwx9K4s2wzdDnMyiZjgtxm8AW+P5IknQD9Sho9ag6vJ+NqWXDlmkYaQQYE41uSO+Vt0b1f++jXSCZEbVzGPB0mtQ+JxKEv/s9Pl50NtWhrEWIwmxEI6vbzHnnxXhfA4GhT35aSlirlenb4X6876lMj5zlD245UANCaKVX0POYCAIYM3qKc7UXWppkv3vCpmxmCy2w5s1BlEpm0UIYs+a0uso30pbTY9W3GUUI7ZKKl99m//5tj5dBGT6hUk5VAq/z2OY/9voftk0JaOagrqUqrIa+Fh2/+lyPHFnSNvSHGwQDh7ykvNrpWzoPCF9QS7AUkh5SdKTiobKGi5yhw20fu/dev+tpiIa/MBWZVjYsnPvqxZmOoHderTmESQBauOevzG7GAGMHE1kDoQXFxwKljxk3RelXceJDmzcRwFSAZn8FTKqVIpo6EmsjJ48J9sHRg+4nCz5QXM9cZBH00RXVg6WJjac+5scE2UcoDT1+IqlvvZp48cxgTork18JfJTRO56UlBYMSLDWjWiCwKWuS0+FQSj6rQVHHZn1C+Y9baxDIJVf0BW0haLjAxpMqrVsUanvD4Z3x+p30vzvEYoL0yYznocsIU+uFdB8+jU4OYJTqSlOnRHauJnYZx6jB3nCXDTaRsEltyGMwsrL3zeRjGmrLEtswIFgVLzkg3Yw4MUlSUCVLfzNxwid5KhNIJWE2ZoFDjJthNxAAZCXOeedmumlSnPvrf5VRdowdtJldf2IMtAg+Z3JoHHmaFyEUdR0ygC2hG7F7kEMlIyNsJtgKOLaB0qK8iUAB0ptrzXZRfBfDDfPZkLm3mF60iFTxRbYaC273nR553+eVXvPiKF7/0yhc978qrXviUC08BCgQMJFlFxg0pg+a+R1z+gqtf8fKXv/yqFzzjMWebVeALvW1yMAC87Rc98WnPfcELXnn1y6960TPP3dFkkHvWC5rovopMjqFKeN7LqzFKAQX+LFNeIuUmBUDETsQI1ZE07gm9LqBPTtjIhRoC9M5kEECIlPT7GTn1RHV7ogQgdInFi4bzlNfw2BBvAoasS391BVceShm4klOPhvv5uiDXJPLOzr0Hd5BRQIeh+S1LbISbd65DupTVKFwO/YROK4p7/N/8vn3bLMblhZC28N5gq+Wr8q+EuDZ9S9Jz4W7DpTRNbe8zrnjRFS95/lVXX3H1S55/xUte+qSLT7VoOKJqOC1uBbybM6953S/8t19+w2Mev70Y+k0XaUURwjCCmkLPl9qL/iGQOjn8rLdx5vezelHsDvsxUGAxQaBZ3B2hqj25QzRwAg5uUERhLXk/vmKiAOMGU5RG60eX0ZqgX3+/HVAeANi7VX7s8DK/RaQqYnKfb3zaT/3cz73zN9/zoT987zaV0bSUBAiDoDzxbz60Dgup5aC3gNr1pD8LP2LKqypGN157iww3lVZPVnLmt7zTX/ezv/S+d37kAx//hSUFBckmXy+iNpZvu/72wcyBm/IDArrjZqIKVGR333kfimnie8FJ9aXM2vbz7/m1d73vt//gIx8+17XiOEDoRuhRS9Xq3YcioVCP0juhoO03+0IXk6/CykVYHbGlFWDb89v3XnzllVe85CWXv+iFz3/S918kpC9KfGxUpJ5tc+fFP/z8l195xeUvf/4LL/+hc9o63W6JvHJaPDNDMre/7K1vftNbf/25P/pD7dGyK5pFiD+iDRzfdvvtCdZCsNJ4+tkWyNTL8Pbr7uBpgVzE+kFlxm6f/ro3vun9v/3uX3/nr57RaBbA/ci68Y2L9I6vXgsbFSmHE9uB2CeY8KU9wj8nOv1sM+irU7preXjvER/K8dTrnPyscJiCdiVL99x1SEiBo7mnsY0u6NLpb37bW97+jl9/9/vefIYjRJbhH/CxRda//t41yFOMPgKBl9O5E9N+L/BkmiFloxWb93zm5mPMr2ntZlIFSbX42HP2tWHbCasuzL9APhn4fPCdjywLiERirxPT1mLICFBfSMchLcQtkLMx9qHCOQm0PoYjorM/FMz/aYqLAgCpNvedSmWrnqOten5l6rKJUqUwIxOTtoVrIfWJVKx4xASzDXQfSiZbsPiaFX1qQVBkb4HuIlvzXQx3EEed7pOKsLx32tNffM0rX/bSn3rFVVdd/bIf/7HnPeWCxa2KQ/05dQT+QwS27Bl7oCPLPs7eioEJnhfbGxjRiRxD0Dlhg634vpKAC5DWDYcwQngvKR5ZQHPvXEMkl4JdJgbj6QXOep1FxrgXyaeLVofVOuf5L7n6qldc/apXvvZVV195zWuveeGjz9ARBBaeZ3TscXcYL5755Je97BUv4XXF85/9+NMaaN2hVIC7Glmesv3SZz/vJde8/Kde/dqXvuS552/Dam8qr25qzsehKBp76HhLZXD0jtsEjszI4tQzjMkMSUV4jfae2KSkcHhsDKs1yWLEVs0z9+23bGRC2bDAdsrN40POHVGN/NsmJc4+9Lym5hDDO3oBIDgSdYN7D4mcziIf5z+zxlmI85VIYRvz+88/x0lT1RN9zzLOtXjl2mM+0E61uX5HjxakEIgFvZF2Xnz+HlsBdifTM6F/QglE4kzIKQj2jWi5CmUAMiG5aehnPPPqV7306suvetmLr77qeVe89BXPfvhewEwYLFPjTJ/AOv9RT/rhpz37KZe/6JLtGh6TUlLCqyH/O3r4PuS9sPNAN5djCufP2XOsGQOE+wy0pdVDPdIRqgiWVGPPju2IDAtfX9FIjQarSOWiD0uGwx2f9vFiMZAywMSOj95y87jQfUAwGkDT3i+8G4TQRHrX7fdxX2HLTB4o5C8vPnjhOTS5tx9YPM0JwCdZXpx0hhrfRhspx4YDO0qeHGjbyGvdT497vHJoCC4lDkrSJxnyw56LH/5wC5eiOXUhopRC0Dzw9C46lndtbM4Ytqlv50sJPpjg02d33XLPCQtOTum2s6g2T91+3mnkv92F7rmCo0DSnSAWw6jF+u2HhhU9AJI9IVb9HTgj81tE41v8P1on1IhMvbUX9j3s6te84tWvuvJlL7nqh596sS7o9z45ENy0vJg776nPv+rKy6941Ute/YoXPmqnJyT7qOWnvBwTVvNpZzz5B574lB9+1auufNrBBXTC0QgW2UlR3HvvoYnSsxA+F0o4tEay3rHbVhg6RBubVA2hI9U88PDHP4766awLTj0VToepWqJ4VVBsLJc3Q5Fb8wETWwBaMYj5gVyIvxBuk0aJ1H9OoatmvRtuXiZOU58vYeoiEvIJnyG69cY7NOFdmYdFOkpJ9M857fxTbMc55eD8GUZi0b1RkCPH+Wp85wpi6GAntCNgYs18fk24ecKTM7rjhq8dQ6oErxHGUf3AOuMHLzrdpW7CApOeIU8ZWO0EYXhQvdj6VeQtuVWT0sRszi218NdlJQl7BgCF8UaPIQOuWchR9oCcJ+scREb29iy0WMZbSwTV9a15fqkjhbKNMJ2akCflssXYbEtMjIgajvIKi4aVjRSaJRuekoZ9n1kHACNqsaxq7l2a5/GdZsRGNExDS5tnP/WKl10JtnXF5Vddc9UrX/7qq77v1AfVza0v5r9SBGbem/6/+vKCLSrs5iTJbu+aF2xUsFhx6st5dBwRNZFBkmX1eyOFKp1NEck8ubG9ZU5AICFFJQ5vHtoZXygZ8fSSJOSKP/Rd/BLwo2KmEC4s5+t8cnwjGAlJTjYGzcWBpZ/qnm0K+TbbbVkhKgrsgwDbWIQw6Dg2nJh+HNNqWtopA8ubMjQ9/SJFGkUsGIYGJ5c2b/rmfankwNmYeoaJfBraC+1ikRrJxWj9OJP54oDH0cM+7ZT9aC2BcyCpzGk72hyNJ3LOk0wHeHMyfUgaPzX3Cu9bG4GkYfi3ce9h8btox4uJ6xnDzA2DsuCjESG1dj1ifwu/eHAZ5tAlIx3demjZR958+e5b1oSQuXByZjxq1wVnLCLDLCZXkOQF1YBsPIHQOEtEHiRwJxBXtJtZGvOR8M3mPMYZoFRdxkj7+IncT2WjSGBj3ZBTK7cuOG/vHqeZJkJXYSJw1kOSWszKgDuSbE6w/Vm/76zvt1zHUtLeRszkE56/6E/pC/NuPBJfmeCx3kfLPiepeCju76HmillCYFpasXHLDWsBDXOiRfk39SX6HZRk68f6Qs4NSzjaraBgxlJhReiVMQR0StNBIofY8O8kKfQj5MQMlXYOk2R0w2FcCX7OyV8l1kBDpjspqzJcciANa8YiKrwNExXJznnbmwwtw57ioRMOGMlWescKMyrQSTXt90IBJE8GRIVPhdSGtYlqp4o8vpYHPN7CpwWutFpujnGQF3eeuQXeP3t2TeU6GfEQsDk3i4clpNJtzMXCdgrbEtlREEDjKcoweFIMQbWXnHlBTZawt7asiCEHuk5Ta1ehtaB04dsyZDm3rXVwh4nrEzKUokZmKjcKRWkESDixMxTGoOUoCbCtBpkWwiesHXQ+grgHpC0J6jGVWI4lN+/2fT9eHgqpYVYcTH7cuMRQprA9nIAXwBzQyfQEGoywXx/cctOh5H5w/W+V3wLAh32xtjwS5PFK8dAgkkpb311oozgQbPTttujwUxJMyPQbqDMxTMOKR5iN3znrc0T3n+EMtRrf/aUb+9Qh6Mfgy6NZ1imXnLnHITAsd24rItWihJ/542e9nNnfL5SG2GBJJEXLRTa72+Zp44rsedKvg1DTG4qqBTg3Ga1FYvZ8UsYUZXtHW/Q82R6nic3PfjXSVj2/HOWilQSsw5fhbJNSG3/deWhXXL5g1FE9RCubsbC/5ayNKRsg3wCf8DDGcnd7F6kZvtjUPgnGRn5kmS1PMVw+sJRTXLGsbPU7+Mr1j9QR+HYi8BDKrSf2tZAa5O7idlJSHjoBxvAls7UhClVMGOPRt7mO8QV/J75XoXfnXXGECTttptJE0jhz856pFxy6yD8YI9R1RE8xzFPpwmHKBzeroaaq01bxyYXWVkghYgUQZRGmyLIRmUWRwt3iJED3Wk4gq0hMSNoYxOHbIWD3fMwBNutLeL+TP4oNk/bmkZtv3ISTPP0lfB5oF3JWEAXQpmhzuU9uxJyhyQ6tzs93VA71BPFdwEyGXzZ9hq9oEeOXLQBZzj1RqEzvjeabK+thQYDHy0c2SGq5L2KPm70/IPzqSBogpLbPvvA0k72QZEdYd+dl7/i9g0z21269bxNbBjEJDkjT3n36oo2khxiYoqziUGQLFvkD0RAsIEIicheGzhEMELbThhSKjAIhhSiVnSLEi7ycrtOiaAnJYYnrQ9YMggJ/HeZ7NCC8CsFBqivUWpjopDkLoi6a1bPexlnfn2Ar3zt2dBMOOsY8CO85S/tP39OBKi3wYuGOkg8Q/oDSKow/7z/XFzxvxj+jY7ffzWElEq37ewlpqrKKMrwOScaADIULkj6OIC1GzWZT0edHIZ+BqZAJnZsEu41yzkRTGakSvEGANhl1nfobGDyOhBSogMchHxRCh5jnKRwjMeyg3yCXkBq6zC9pduLez+zajAGddJaFkREWHHieEsBJzcCKoXLB7ZAmBYMNxjgaR8L90jlh69KSIKEL2HbSVBG96xl/rXiYJiuWXAdn91TFzkWKJgmfSawIrIwNnt7geaUqx8bKdSmcGflDdgIKecbiE30h535m+FLoGy6DwJp9bLReKQlz3UgriC87MfIUWeqEzwKVS2ySjDoKEocYR0bOhUFuhCcdKMBmMygzBJJhm8k4oWqa22h4yFlOvvDkQRPgosAsBLlF/Jn/Ex1DsiCEfspo/Z571nHOnfISObVgok2GvJm1KFD8mDyzgdgrkZxnmEA322HRYmQNKyPL5IFDkidv4lqFoTfMCFhgs+/n3ABBPvHv+fLn7y5QlkgUV/gmLZzxqIe72ACAVbMzMwczGV8h25/5/j7AP0BCzSOIM8ykmiEXbS3s/JZYisDj2epXewO2JXE0xoN1SiFORnF0ltr8XGNSK0yy8C27zC16fifdD9YlB7Qo2FikqtZe2NH4VguU05IJnJWeDwokll24CRlS3J7JaWDOzTP3zhE3XYeKmeYGIFI+Ek6clZngl5SlYVEL7W3ZQqg/6D9E4KGTW4ssD98SMbfV3dchLxRwmkApC2kwgnHNdlhm480NMUsCtCRUCho7Ou6EmsxuIuphURjP+hKZAVoNfCbJHlk2GRfU7owhGRUcJYS8KOPPkqD5gEgDGsqoPnFqCtkgxeLfJjmYt7AEYfAI0xD8Z0H4Jl7QIO6o1s16ORxfBYMsoszgRMTl9ditN6/Dwb0/oXuBz6FOMHFDqcZrR2JhYCHUvyptfn734gIx4qvRjIPSO+qNYDMLfQnx5snBCeH2BPv6pC8lPb68gSJBvrHSF9jJpE3wHbQdSVQ4zTjg09JaOudcXCSQjBBSZTkZx/G71oK0v35nlMNuwahYKZ3Owf07TaQs+OJsqSTbVCugbkJRGfCRyZjJ6SiGzkWwK+Y6K0zhMaBXwS3ILwSRAlEOOB7TXpROMSmdLltRYjG8xXkODs5OTusRJkhFwlElqKqBBItT+AF+4TGsxsMNDEJkDhlBdTG9pqUJkQEQKrJjoxyv9CMwenGOTk8JeL/QcQC30ctk+fY7VsXpdP+cFtFslUJDdgn1ZO2JUkVlnlD4Qoe0ZB7+I1dc+ZKrX3bFlVdd/YLLX/iCHz5/O2cWGONEK44TnzmJqTUtZiZ8qusKJij4NO3tNBmSNsDrRdn5smdcc8VLn33Nq178gue/5kUvetFTzl3YqjATogk9A5EZMbyEG7zInTnU1QTI3Kl0FA0FDui5UDDygBqOTLcyJ7zPFI6nKAVEkjLr9UzwOcgggkPDngKHHl6S8B4S08KkFMjVCGlnmFyMUeBuRE6NRSYiIJ7wwYbahUpgFgjNn5O/XNtGFgK7OVFJM6kFRks1L2zWJ5dK3ir0izCVFukjOxk1TZKjL+FSMiVxTAZboVUhfODBRXOeNxwzoWOg2cf7GWqcgO2ssm+lMZN0eLLaJkMgkNMMMFWm5RQpX73j9tXpXDXRbhLdPvGTckw5IQpUdE6EkmbKBBp1WRxBhGpf+mNXvPjlL37BT/zY819y5Yte+OJnn79bPODs9/jMwo2e8SXoUGUUL9/0zaO05mKGCeDz9bPuoy89wN/T2BKwqQxAIrCYLcR3Z7zMqW8XPGp0n4T7o6iLytLr7G4I7oqgVNBHk5VNf8wRAR0nCxDT4PSbqILIWmNXi51ePMsCR9mq69mq55dzVpS7grfJ4S1uK4//wq62uE7BEBdbbNXzRykSQMIifn19op1EXYb5ZHtH02XmaoJ8T3lhSGoxXhMORMvFEA0yDctce/L59auOwAMQgS17xh6Aa/v/+0jR9eYsBEOLTXdPm7RJoIZI8Qn7rPGQbrhE4jvsbQLIMVqoQ3vwujsaDgxO0TwTNNHJj8x6nYgHixah4LiRoKMSzbFlYEPDSYOIX4ISVk5OHSLHgaoGCmhIzCLSAU4OYo5ekK5a6AVItlMqjDcLLRLR0eNkRuRNsUBAZ70eTn/yAIvJzNSIqqqZHL720BqU62mfI3ZddtcCb3Sx8RTDwTKgG/AGuYSk7uzumN/R5oCD/TkR5A03hkKzeIJVQ+xg4EkkRxM4Ydpr5dgajt7h+mpIsinSBeTAZh/uo2hi0yzyANUs7dRTz0CoBdC6NMwS8YRD1999bHD46FGEW4VeHZmtt/+SM+Zhe+J9wc4ruB/IFACR8q2ErglrQJw3BYrQlsh8qR7iHohojHI1rE1ycc4YNM+n56Cl+EGzSCK19FUT4Ttcg3AbnrTUqWoUBroYrwQ7AVj51sDNrLdypvfDJArXl49hwQJyU6LxYnXnty3uaLK8RTVTcpqGK3AQicUJQu2UF3cTTAj6aohAiX/XjfcA6nNITc+BxIARsUT2WawxWPkC+0R9g9okxeA6tozWE1/5mhe+9MUvfeGLX/7Kl1z9qp988eMOmAa0XUP8aIWBtRxO791DeUgLnydWaNWVuo24jsjZdWseYvu2J131+itf/qwrXvwTL3v51a982c9d9QN7Zwraf/JmIHtxIDMYNun8TNTuaEQwikCpbnrYrSKMW1V+Dz9x1hwnPA0LE1MkegcTxZvvgDOgTqo+KnJBoGCtFqXJnC5FJZgsEwIm4dXpxYh2t4LuAYU9fGlGodkpUDGKhdSLjfpNc2oOQSyNokhzLIQcxc4Re0zQ9hBPJtp57IToWp5YM7wmk7BMWyBRwpoSwue64VK7jsOC5Fv4PJbjNIy4YNTQ0EsXBAMx9UzgJqjpZCjyxEALf0nJlcsit+ZvcCjSRnd9857h/azDCYAqxjmwgedpEhKE/KhShdQ7yGxEFgqT3fb8U6551ZWXv+A1L3/Zla9+xdWv+MkrHn2KjTNnCliQcMGzvthSlHzj6PXX3lN6wBySHaBAVO04/5Gn2HiOcwE2dvGIOnGLCiqE2X/BrBc04/t5sMX4Hk8NxSdtpNxp7+qK4FPFgj4B7wxjn64UnqhJNBhyaAlIRSBA3d2OJw4DwQbcutx6q55foXwiyn50I/kjS5TN3Wzv6EK/IkITzoukDCMU1VUsF2N/s4d6AP+ObSh3lraJToso96bmMxrqelQeZO1M9WRMZ2kRD7eY661fdQQekAg8dHJr9mDBrZL1TNexXOVRA1IVjx07OjrUgoeQAuiEgrIFAAXswKCVBXtDODSAU55478y5NcbEIHCTURGUNXA9N6NEaPyhDYt8NNr6gjZJlsE/CrZp+BSeZrahIuoJvWYIqGi0hjTpyOkSOUfDmMxwMtZNEQ3jefZZRjGfxxHAHqFEZdVQBneu9sRo1dTXBFoS44biHFOjsaDo0kYzkZdSmIJE6wLjFXQjOHEB4LHXRmEPdFzgcvzIv72mfTxWu+u9qEz8fj/CPQetEQE/TECsmV5MeXMC5GnYMGx1fvfBjks+y/ci4Ujy47ffd3z1yDHsGIH7SPchYuw4bRe8ObQCQWgEI0SM9oOZi2wOPI7TmrUi0t8SF12L2gCbW8lFUVhMYiG4jLQ0nWsueNpFqjIEa8RxdcuO4hKnOMx+PIbysChiyq6EwV4AfJDn8psnDdgH+CWyoMiPTLyUBbufBnmj0Wm0PcFLmJyXUKQGI5JYSLCi6z3tciZqOrmlaCEYYb55aIU8+f5mMQXCL54aMc9K8kQSpDA5kJNaWmbZ4n7wu45z7GmFg9G90Lyu5rLlOEg5ITPIDlUOQx4t72kvwCNWISrspkESaaBWzlOqVY0h3pNyZ9McGiYeeviObMDF96KVrQqzWCfsFFy4QW0sro8UloFRJOpQwi4t109jT+jCo4ybB6Sn5L5IbiYZnixCAZ2wAcbPvs4h/VNv8Ls1HUFfpM5JdZkJocqjI8LnCSVxKCKC+4REPlL2qcGmQ5YHWUUCnMv4VyhFT72/zBzKDpKSJsrQZqU5VKoSshpjIYSi4Taak8Wjzsb2dWLEzYTppiAkiB06PXOT5F01UTdvU19Q42jMq4jKDWdaOQ3H/+4heyKLYQuejLaKlxBHF6RY2iFUngx3GHqyft/KVH684GqzqsS6oq0Il5oVxbCFaAuYbmuM61WMozvuiaOVUnLIjFQpwDKvguY/AKqkBlLFYPvM+wwiiwhs3vGN65dFTaBJuAxV6rYLLj21UXhA/QQESpsY3hFdUdEVe5C9iHwGPk2jUfCt8Iux7DacEJaH4K2LcWBUwXEIp1GZx2FEy5HehOABWc151JTEnNJ08ezv4Ltu1fM7eRiFwP6kHc1ODpNPt1tCQF0stEmPGvZilNKykPMMmRBad4JHQrXgtOZBs0SLdbqeFW+FOKrAsK8SgyFIDYFaDpcHnMv3HYS0/pH/GhF4yOTWyNUxKs424dvJvvY5+KCaE5CyUWk947beKilUaQ/7d1vGGBGtQgIh1i/avp3WOeJtWuKC8CrrqjTVx2va7XTIy6WhlZjwOXLpAP41WhMXEvyo5HKwicL9GA/WKh4VTU1etNR1Rm6EnaweY/qH5wODJ8wGNSQyDPw75EAy6OYJqibUYg1NfPrss70AGW3RPU2Q3UMZdWCVt//TDRs2XiPId3OJyH4j5Mo1JxQh+J3gR0XtwSwjeHuhW4P1+4a4bDBijae3tmOpM7d9n6Kn2BaCXGWmHNyxHEFqpEBh/jLRE5MiX2McLWFISUmdVE+apTmEfJHC5OMghL4pH9vc1IvDR24KfLOJLDbKwZU+s/Z+SqJa4g2k48VSSo2LLt2BsRi1ChKLkt0yv/LJP7thpRvhw121cjnRLnzCjv5xFKt1CLDI15JgNn153ahsZk2LyiM7AsaQlTgwjqaQ2wstVrx5n8BkiYwib6B5rta3cnfqjB2NYlwwUqnhYw2sRuRA21MM0CwUMEitnMQum8t54jSi7oaVutO1/DR6+rpBv4PhSDJ9FjEljQSHlu63YAJERgGS1orKuOGHY2sqdR5KTzjcCKrQRlxGtYJksY2f5g66NiVKz7oxwBXhpj76hJVk2iay61Ne/G6kgteLwWJpOeXxL37xvo2maQRT/UEZ8kN7Ui1dA+E3cHroUSwQPLvRHzfWQ3Ue53seRiXLhlpiJS6P2ybgn23r5PmuM6KETDJPvR+9WPjNlmEyBwnPAeI+NQSezAFPFbdP4LqRiSVxntHnGRZK+1vcBtFXmdASxCgr5+7M+5hKX70I0d0jb6zw7yQD4VGhoYSFnU3dNbYqe0NHyx4SWBvIHnJGSPfZcWCCNXg0TMHz/A402tjEBIQMDycTT6dQHkR8hlIN44tmqiYYwEhOVQT4xhcdCkY6DDLC4RqYgakEtlWxbGJcMabd3wTQNXbNfMWRcL43Ys1HAFQvyZG1cRY7Ck/PoBPIfrttFD4NMISWhTaLzmwBc2JcEVfCPUAavEiRBvFtUaRiCorSM64aVK0iI2fqBc4Ed0AX2qfC30q4BaHEbpaLaBMHeKGqiadXt33+7qPlwJJ2ZLA+yjxQLWHmyVMgF2bh5EaoY5SrIKXXdFRuLtMsES7hdlh5lWab40h2VL3VzMYjrKoqpas1mFrpGWmee0GjakXdQpp5n5HVMBytffkby0YRWaUtx42qbF78yNPmEc6RETqORvjNqpFCM4qdDxHpLXp+Z9vlp79bkEEStFORyMCTKLHlcqlzGvebHNPKhax7aN9x6DhZtNoeLN+IPavuBsrYZTLowsbuVLS44K5n8sxxm35Fsz2/0z6Hp8mSHUymAFNwPMeNoCVl3p7d7QK2m0T5Bxup0q9fWZnH89IOh3cZyhxFBmUcBcWZi7sLyxVb69QinslOI8oDT42ypcJLhf9MNWBqZ6vuS/05dQT+QwRmPpP+v4qgGM6ngAUoBHX1nDkO1skwGa5T+MGgI8DpCGw9TmPxHspYye547ORisG4ya8wPCjWPWV+oE6iWS2ajkcanRz1NQSAEU+2moqVeV5dD8GnOGDJDobd5f/jxrL/55O/PxcAeyJblcErGaBEl6crdR3tkujQycRETCirQkAUXFI7dZE7/BLAksgfGxhBxQKh7IgUN2KubGJC45J4cjkJOqyiD/hAetoCeJyjIiYsQxyebOiUFmKlQOijyRreDmUYFAiqtLPd76yv39pjMTAqj1WyWUTT7jAicG83EZAK1EF1e2nXefjfEaA8bGyb5zdHaTdffcpykDpQRq+Rq+46d3Y6DqsLEz05cucAdhW83yN+Jryy+r+i5N9SCxNFPy5zEEAE/p4oD3hYm6L/QQZ12V9IYjxFa62Oar47eMhr6IN4EYvTwfgTusvKxj3uhi4wJoBvrYdrnsPtPpnS40kkqxT2B7kodEQeeDV8IYwZcMPDNkdBCFBorU15p5o83IO6T1oiWAhRY1F877TlxpwDymW0CJu75YDknVFKmfQ69/orv3xJeFgPo8XfctDzExnTm3mgmrG/wP4MJILIr3CANWvhQdAsSYg0bJmHVLqbiHFnMfs6+Hrbmcfme+xTWFA3vQm/HAg6OKW1QmGPzgt3kNeeUMhpBeLGxnMXNihbOzLPd09c5BAvqcUaF7Tl4PaU8juLhsVs3Mq+IhwwNsguzKVO1s3/dT58HH0rhY8hCxwyMPhaWuhWkd8odGDmZaqq2YYuNPE3xW2dAbdYbnJmFf8OXr/M9uQzobqZSU11YevR5U7lGW/X8znqd094/QVu/9XhTA8WguG6zy+6dkC+yMYjJGtELUJXxeAzpAc480eJbdF37hNXDVl3J1n4Oq0IAz5NOyIm2Gwc2szFdxhHYLJm/wO9J+HiKAfd0OGK6V/SToZEo3kLbE64KtGPuZ86ErdfR8VeS8sEYTX+yCWZ8i5n7xlv7retP+y8cgYdMbs1wDOnSJLcGCO7uZXvhIeR/MpaQBsd7owgZqTgmYwIZhqOgKI09C02h4TAZlIacIUTmhZbUbC+LnrBgQmrBKOt4y/J4gL+JZDfLcbimL7JB2/gPA/xIocA6NGe2T5/93bgYM+GXaXN7z2yB7QF4qRt33bqBMxeJboIaE992okct5DJI6KBLTNRnxbA48/iD9SG5N//GxBxbbbY6zVZ7DiNZCwSYrrcqj1aWE8kiO2ObJomc0B0EiYWpKEmHvQfJBrs4Rd5x4NS2mGyTsmDzUD8twtUKB8cib+88dY/RbM6sya+WCclaBqoiR4o8N3fO6TuTCDswBK2h0mnF2vIKPiR8Pc4Ka+6Cs3a4HnxQCegXGzRBDBLUT8ElpggQL3FlSAtq5NYl13zUwIyMLjKHfBQPrK6BSQSaH9N56q7rDeIR1KMGcmggyoye2sg8YfDMduzT8mbMTUOAuExpI2T34+UuOufCuRfFMzEbyudwimSbjBWRBaN4EJotOPlirg5/jnBqDx0GRrQeMYDDg8AKzzHWsbWG1RLdA6azsMmT0uDoBmN2pCXivkx5qUJVrXX6gR05dxyG1dHr7jkuCsRZVyJkmSCMi6ivGg5+xbhnI2QCXI3TH/ZqNJEkU9MplQDnH5xaZrN+4YfI+3MmCvJQNefhu5usOAVanJwxxmA14g16OPq21l4kDlM/dE1oUt+BDv2UQGAtPmk65PLC2acs2lCCmX1cufH2Tewah2R1gkjH2uTB4R/Tc3rYIY7bwKM6wEko9jXLpo4MhkNI8ZQHYt4StUY5xr+RDUlFiWbGV1UduvnLtx5NKbNVXFXNKIr3PeLChamzoWLUZCue3xkvc/rbaWOQH4uKnX6pFmEv2+nswybTcYBUxA5TpkeW1xKhiIRgjCBzYdOKnuLOBWyCmS4WbQcx5P0gewEGFTAkxRg2jCv+DO1a1ptzc8wnoIPkGMBXeeYfGfQitnWkPwGKhJsT46zNffN8NSG9ej9eTpA1ab2avVGnUZnWDkhoawRFuN/WrzoCD0gEHnTP2LRvKYbT4c/iS6CoWaOzz4ZaQZ+9xL/ZlOJxJmig4eZoPR7zeJoW2h3tU5aE/whbCRTJCSx7f9ry034vTWlm5ElWHMNdP/wvL3zW0x5+7gUXXHzRYx7z5Hf/3Zepmpto0DJeLsXs9PTpHpC79H98KAIfOkxfffHsRxxo4ogNHzg+fsMxhlZQWBCIMpckNAJg4IlBLVHJc8BOxKr4M7m1T4cXxlqZ8B/DYpDKbsNUZ6yHrRnAKF5ZQXuM3FSk5ELMREj1i9+PuZ6YYWN3FvdAWjr1tB2OmIXCZvmOo3esHl1NFbIpdd+pZ3QrqCmzxkFIkgDAcq90igO5mDtw/gJwtCzQY3RXdDq1TdL6soplZfep5+1uQu+EfwlXmEb+CRld+Hgn6Na0qicKqQAc0MmpKPL8tst/4PEXn3fRwXMueNITf+i9f/flGMBHSaJoam80TUd884bc0JRxGoX9Ato9BPBI1Bv4icgN02iU0jrMXBO6jTKVWyLGCkGN+G1k/hDayfhLLMLu/YuP/OF7f/v9v/fhP/nq3ctAvAq6CJLi3E9tVo42jwxEJg1uDQoObN2wW90lRmOhfuP6q1ZpcmQ9EuWHGA6Y+hyRsnhLj7rwHKitbsnU53133UOpMPP9gtFpOnbXzMh3QCt11KAVJU4Tcvuo8PIcWXEEDKH15pyFkPtnXQ/1+7+zCOiI1ZWbWhSMRz3U2D5/+waKHwxNk6o0qMJ27tLH2LD3tNZCFdPxmLmmmnpVdIyEQlMmG9svvPBMyFcqHbH02PV3B1i5AzoyJUKdL3yL6JdN185D/jOKkhADbNvr2GIPo03nmvRFLA80QFf8jEyxcoX0E6XuzOs2Gd709a/cy9lBjolpEiLKZz/qcTvt6X2VrXp+v7Pb+X/91AnFQ0EqFOZYqNNDWVrY5+jj0YCWFPWLgmA6KbatrRw9FggoSoIOVEitfQtNoZbFXjGBXLbocrbsY0io+ayJ4KtQPKelgMCT5i6cOo9pOTRr4LKC5seI2UldHq+ugblMhmZZdp3d8+hXCt0tDr2p57iWbiz/weVP/f6LLrrsERec+bjHPv0j/xgH9+dwsGVfrf6g780IPOC54FaFdTKzRb7HnghVubGjKwwKeApVE8H/4MiRdUS7yiDWPDAzK4gZdWhtx9VJyMHxzIkRGZQoYGTNej0G5FFDZ46nZTtNM5CCsfCCYrJH9vraAjl9hP+w7EAYFSN1SOw9wC9yfbhnqJbtPfOslhQB2eKDcPPtd8JKBeCBlcIEOUN2fGHhSyFegg8zcSEHrEj6K4HImRmYgpjQ7M65ltOdb6Ecq4jxOOqTsrfeA/RH4IoMTfwUhxsxF8iwcNYW/o1wX6rS275vT5ehNv6ltb5887E1QGbE8ZTd27bJ9IW/Aw6AMOASWTIaAapfWqdcdsE2iJkwKGIlCELoIaXFgULvIdlz1v4m/FeUlico9eRb/pt1JJPg1Bf5pMhBxwMVCCzYsvKQMxhC23Wcpb4vLZfzpW7lUtpttabdLooWyxwPjh656567P/EPXzrqj1ULrW1KEbLjfacs6lVOB8BQTTGOhszf1FyW3goFgJoIuJoxVOoGqpj88N9+7E8//OE/+KM/+ttv3L0Om5WWTCqAvak5KJOy6yuMsAm8StwO23MNJFtbTeEzJzQZRV9nc31EgnPC2GzKS4w1ac39B0/flUZcWWr3brr90ERdeNaXcNEzs82AZjQzeWLKrjBsi3Snh/+JrlGHoZPj2M2JuN5Wer7MeqHfU+8f+5ErHX3PL7z2LT/3hmdd/orr1oVgdBqHiikN44XTTvWMfOQo+InC2lXtrdPBEMqPQl4oVVCeP+ucZj4CC7Hkwe033ZNYNitc6KsJuQexKd0PMYGlDVFNkP3SxM76FGcY6KCUOB4HTMpS2YbWPMuMuZcwD2HqzXpz9WKwcu9qYXl6zlhOPDJ3PencneTtD/TzO+t1Tnu/yK3Zb8SUpdjj6NwVdmtH10ZpHn1YUbpU8V13HYNEAQqjEElxFjAy0dzWFhz5iQCU4FNu1fVs1ecIn1RO64kn+0RbT0wzyGanS9sYHzbPYUPGmPbQseNCujHHQAEESegJZrK30BC0T/HdpuuEgPLv0C1c1kZFJAbRy/yQFOs4jtavOgIPTAQeMrk1FyrMAk/gr5Uzv9sRWzm2wBGeFnkyZuRB662sxXFMnmIZSmnMdd2JlbfIM4QqGTjaCbWQmV556gv1LYwAg03SBRjKjUYDWQy0l8kxZdPWHPqTUhxBNs4Q0prpw7+DN5MBT1wntebimXs7An3OqujYjTceS2A5NCaaDmgKCMeyE/JYE+EswVQXSEcZ91bw9QA30hO8JfEUJk1GWxg2DcyWDLw504JeLxC9Obpy7HcTMFl8DpQagRRNYI+iYLzEWzyw3WVevyjc9PiNd66RBWMvsrhz3kOnUKgLzPZirxQm0mSYmLmpqWsvbNsB5aZCtcR04EuQS/u0BbkGJVO3zzeFhokgcfKLBM6tChvjf5PVFmoW7LVwHthsOdUpCXJTQjkRLWohbKHrLgZAAaIk/mjaVeKN11/90jUvesYPPfvFv/Ohf8oZDcvWNaWzHo2VxgUP2w8FY4QvZyEzi5/iJnQ/Z6EoZSZkJEEIEUqI+IOsoefHIck8W2rMQ1Thm9DATbOptZlaBBtDKikhLUzFIbkNF+Nnz+HEnByX4p4qqL6GQmXqfryaZUNTaYjv2nWJqQ4FVyW+55YbhtnMuLKQky/SL//jXz79h55xwQUXPO6yxzzhCU849/zzLn3U437h/X86DBPo7ykRJvMG4banzkrOtkrqd/9nEXC87mD9G1/79N9d+9VrxyMQ7KbbpPdiDNLM3v6o51zY0j1mUObL4XrasjUaP1v0mqib8XAKBwJlzxkHmjC9I0F+uvn6w8gwKljWTsxrpFSI+EzXc8AYBo6159imoXz+E3/6mEc/4rQzzrrsssc8+fuedMElD3vUwx/z+nd9cH1jaLoNBmBhUc16+ZqaDUvbSocI3ZDGFykumELV5oF+fme9zmnvZ0tjKxYbO6OMOD4IJ0Kns8sLxyNkXtiE0Z5C50TRlZX7joDDcBqKaRmz2/Eg47Bpivz1QeiJIxjinDVC/YvNUPARkcWXlMauU7oVU7BBEKM8ZDCczkiTur6+LliAwm0Ibs/SXGNCCBGWRlPXM/L0mRAKQX7QRFCSgYC8DFC/3Kr7Un9OHYH/EIGHTG4tdFAByiZGWXblNPdOBPOFO65VajAJ130ypcEQALnUVCxb7M7uVmPinCfkRIQrxKTbNDPfGrkCpDAadgfZDz/zRqnmR5klkPBgPuuBDTBSA53RtpqOaXMwPNArDP3bFHVTHB7dMx52egdOI3BnfsetNx7fTOGKCGsAwUAWpEaSKDGJMxEfnEggY3nTW8cCTWjxQeDQFjodgNdOa0k30RW1FANGBuT1tdGYvTuHRcxGPXEQF5UJkKnQRRX6u0J+rDS7B3Y3ZUaPKGAOf+2ztzKQJ2nNC/fvLCBBRlNz1mnxEZwfQUMRtnfCZL3o3XU0wEkGKo+VW65Zhgp7IV8JmdLj962OBBIvZHbFnOX/bzqKcoJ0EbVDIRzhCJ8LUUiA8O4Yas0QkeYkALuwwo0sWDUtzzSm4lX8fNMcadGoMBqjsknzwmAIMETY8fxHPfOi09sKIgNQSGHRlGauZ1N5n+JKoJFwnDHvKCTDkUYHAA8VHEiY7ZIoJVCc4Vsjmz6pHKe84sHmSi9EX5k7m5PLd+c6GCF2uy1iwDemJiG3TnvrA5a/oO9M/SCOXVbH3LYLT+3KHFY4Bt9+y1fX/FnXLQ49uL7b+cgPA6FeFyMHIqSv01hZk1uW18SipFB1RmUh0W+tV/msl/o99X44OhYiEhbItBMF0HWSPO4L66rFi179hhc8+ZTFzTinh9LWHSYd0+9guHtKNCumaSHjMbWRFOHcrkcf3EWDiQcwufumrxwZKOrEvFo8kCldP3byaTfFtl105xM0mmN/0eRplxvNboKaNVwm1PMSdexts73uEIW52L8fH75pn+/nut1tSFEPPh3KJ550/As3HYuncyS26vndqkXIvsQ4u/CrEgy5kmEPtdAbe1uui1gRRC0h93Ts6IofBWWEiylGqQJyMBpL3SaVtDDoPSFGvlXXs2WfQxHAGcXHTSYShTOjYLBYziLMQzxfoQPhkRv3V3ppEA3pIk7oI2JwiP50SwjGiubd9FLRsbKss9YrQkvekRub4TjbV50ZBHVuvWU3sP6gh2puLfgcDOOJbKmyaBsuCvW6E2qdAKpZSI6Tj4ejKkW9s2JHdtrzHtKuItcULXPhWyxYDTPjNHFRMvXmj4UvsTd/4Ofe8utv+tW3/dKbfvHX3vSG7zt/r4p+vy55thZHUhyKKZwHeoVBfUkgVosxvcWzDywIwzuaY+trtxxZRS0MWJT9k+J/IpUFWgrSLyY8hOs76RuKpwxYi7+A2FKQL5pgqabuCesYsetigyznMQP+EzuIiUyy0LgQQYNnAbANZnrCY5y2mrUwZ5MskmC64fh4aFkaiip7Gy5SVtbs/F0ODDGmVzGuRzFjRuP7vnLdMWZQZcsohnQchlj2jWGyqK6sH/7cdXdSNlAnCe/oCmVsTBQmxh/izOYiSTQBPia4lCCbO7q29PJf/JU3/vqb3/bLb/yFN17z1ItPd7SQKXQiNu1+aVqMlqKBWB64q2H2R7mu2CDoF130wh9/9Xku5HJprjT6UumgC8z82LTPIZWduPBwmMEeoTSEUAo3mg4IKuJiip8ljSKizGTO5G+mfg6TqqJvIOz26IBKpqEhCKBJrujwCnq8MF7Iw35AU55HZOrZSZ+DCgaS/dLpc65gS2nWseWvLK/Oum7RbQeotCfSIJjB85oYeTJ/ZA8UA2FoSlqKHoo7waGyZsbFZ72e+v0nIoBZFc8wuo9BzrCu1HQYHowwwvnBK9723B/ZaQ4Lr72r1Mi2LTcKM2vLZq+F8AKcbnhxOUSL1nmn7qI+xgGyXL3vpqObwmCV9pFgLCC2yRMxdX0mzL8KHgN0K4DlOAzQ36NiFnmhYtv4ufQQNpVMWjc0YNgOZr3vyuLpl5zqpO4SWx/Sgqio3PDN60fTDXK36vmd9Tqnvh8xpxOaGqKNC5WdWBnmAraawpOIYRNG1YWqU4krIwUImp8Mjipw15uuxZ/+TUDpQZdTfquTwVcTYPzE9XQCsrQWW3QrERoSID30FoRC4ny9tym6IAK7hi4y12zo7Iti3dyPrj8quuozfvpNv/HWN7/6Z3/xXe98xxsfd+5RzXzAsbAtu+/1Bz3UIvDgq1+nRBBQL1VdsxpLpdnTvW2ttlaomA2AviCwq91611AZjVdCBSMKPVCLZnBqay5OIGtg8USPjBQGFi+GILPeIB5XA+cu84TD8WPOf/LDnvyUxz3lKc940tOe+Ji9SPcLrRJ8D3BAZ84Gltusnz/r+8VAp+YiSDtS08VHX9gZo72HNsioTJYcYxxJqZc2fKb6HIMemKEYIQwIrTIiBzcJdf2+W5wmE9OYdaR531vaQ7FSdXfsat7blRojXDpAPsxjGxsckFFbt6WxEni6q4zzwtZg+OFGUcqBHGgopagjeduui9nXy7wvRQ2tRc85kQ/u3aUvJINAncpjnvZ9m5U2NmOvdPuCTxjb995yE5CoOmdJzri5UeVuJ9RtoxpVa52kdd9XjhySfaPqksqZ+WjM3cEdWUKk2y6FEAGSHNyzMfritP5ypHOtx1z6tEc96wnP+L4f/KGn/uAznrwj89V5lAJ1bereqmkb/ezAcMHsjhMUvp/w2B946hU//Y7f/vjvv/spj85dZtZRIAZBspVU9cFvp9Zs4tSWRxwSubDZMxFNjNXNsvv6D3z5y1/64te+8Y2/e+sjGQIwISijkSJki7HdqBokygSKaU2cgjB4p9WuHb3+66ZTpC5zuZ7vJxcfbCNCbO/cmQ/M9kIYZ75Uumq4GpG+syKmzhVUqhXbWe7PnX3ZJUq67mCUshCrwVT8ftr9wqW6LDWmZysrM2OquLGaCC9mZF7wt1OjgJoTixulAPhnpnTmfQbZ6dwT1s54LTXCEqn1Qk+FUXj9ut8IMHxiNl/7wf/99mdqa3RaRgmGrG0tG3zjvnvKtD1qR9lwaGaNyguLtGHBfNqil40SpRJExQIa8otx23nsrk7qIbVd6JmXtpNyPPECRCXURV/Pmk7NAwSQmR220ZZvIJxZdF0rGanlEJEHbcDfpcw3Ghkm8Khwm3S1Zr38zvji83+waaVqrLaYZ2aSpnXd16/tZ82iGquxlbPROaGeCmxCmCGkMz+/s17QjO+n9aoUdmbjNKDbejJUm2VibV/spoyBi86B8PR0bzy6bJThciE5GAUzuZ5GB7dvC3z054vUdqQYb8MZf+3Mb5/1+cV8iv1CxjYCu00Byev8QSkcd65bqYGZO4aajjEpvfG+e71QXQFAEtLobri6fm53B8y6MHZsyCNTF1bBzVVOPf9pT3rSkx77tKc94fuf/JRH716Y0NbrVx2BByQCM595D8hVfBsfisWrDi0Evm1ZMezGBN4c7AAICkIIBIQkZ7Z8MOZdqPuKfXFxruNAqlXhLIh3nJihgR/ybfyqB/VbsBrhO0JJhM0xv7R/m4P5tJCennbRwpcLeiNQdwEKNIBZiI6ccHk2unKzmCt1fCgWlflj8jpZm9B/zhlPCwSjG60HRp0KATfxEgxmQRwWKV+F20WJoHF3fpeZamzpzB6VOL0YC4tdl48BTZr5zOMQY7eM2C7pJSO5d/ehAZALsnuJ72Q79p13CnDtBM9AkKVQl+9ZEb4TPmWTMOPAWIC1MJHx3qqbl2QHlrZd9ud/9dnPfemrX/va537znT/z06975qWPmDkH/Q6vh1ALsVcez299IyZmRyG9fpQmIZ9b8xHCLobquVCf/M11o3AYUkuS1XtoX1AvTcdvGAMi1yWF97bt2Wng8meXEZ4TM88hmBKGdubS2Y/9pZ962ZkdTXHbSFWiOfsdft//68dcqccoqQYBXauoEWWlmUvt1Gpv1ef/V/2cCZsLgcTWnp1dRXfoh4iMliGMQ4fXk9xh2kCQUgt8a2BGw9zdqjjkSBPx3NNLQUpTURYWT92JsCOshBlfTBKUKhhjAmGpc87j3vhTV13SdlJjy/D1QjP3nXbZ9mJUFusthDX0xrg8fMNtg8AA5mdwI6PrBxgsBv7EkMTM+9iMX3fmt09ak8LBftKCFXbmHHCm024A4YqJPuGYCfcvHoebgwDTMPxE8Xua73po9Qhm38SLdEIdfGBfW/X8tucWGxPFRhqnhjiV4iCINjZ7ArLmZZB7t0TTDH3HiZHDA/ut6k+vI/BtR2Dmve/b/uQtfiPPEnsfQsKCSUx6Pbc0D9WWLJE0QTT3Rn4vWhlOYEhGNlRr24I3sYz51pQDUgZiQ5k9h9jir/Fdfxw6eCROws+tVNpLZ567W4wQCf7DlBdUCyFWjU9EqYV+X8itQRKXFZx+cRzwWqE5XrRPnXO0hV6+bGJBV+XHh30kR4SJvKmwnYkJJAHQAyuQZgvqBd0AhEosfcfu0+1QRdvCRtKvkkfm3lPmHVuIK0/HTaddJ0eFRmKvKC5sYM2/9do7h6oOq0Mpx4Zy3kU/cJ7LDCNEGKkiLdBXbrrhGMN0IQ1Q8ghMnPlBcVxAyN+iF7nCWhQYjQZoudDcxRsbebFs5hx05ssRWTWo87eqwRPsDv5mYzAuK+DtGN6OZFsXYl9cOIXeAiJs2xZZdhluak7sxwwCoRE41VND/Guei1x1d5z2sCUzg3GO1svs3r+Y8GXQifZe+vwfevxe1U+EEbsgJM38faf8QGS1c20uUVr4FUV6YcexPtpw8pm5K1t1PQ+VzxGja1AvzPkzz9ldCFv2DN0YGEvpnbffGyRWBl9HFYwBHPyg1/HvtuiFAo4gBuHxMXGo7mw784JFDQ2hWT+eaq8wMhsuFyMh+y579g8++qCaJsp3oGNz8t8cy+ri3sde1OH5iswqw9w2l4586XN3LauaQx8GTxqGFSYalixoYSbwIHud2IBEZs24w0Schd3Zmds2B57N5ocgi6rGcS8ajtfGsLbIOAFjjB0LTYRoBfFPQstOqPg90F9rq55fp7utWQjqHnKsVlqVNEXH8UYfcAnUgZPP273YFg7p1Iro8D7gX+uBDlv9+f91IrBle+sDHRK2O/BJDgp2OxRSpdbSooIBlVAvo38nlaPxxmgDMoTgVYOxWkKvAi19WMRiI5mkXKKmf8i/BMFFkDzMFKdBc+nic5eYXIS3Mj23FtUFM4hAGlF/I2QCTYChvFa/9KdvfsT5T7rskU9/37/i8AzvxajkdUZhltd6wuIBkABYBzRZkPjElo7OiFC6EIzhbDKZN7fz9CbptjiMYDIoZWO/kJ3GqJzm3KyBpgbAIkbD2Q3OS3L0azcdy5G0FlMtRT539oWXnr/fxDSISwByhyJx9Ou3bDBIKXQBReaPyAYp/UQxcKteytB2pXHUz8qQALrmQjCE2jgz1+U7uhzOChHACQwjRPfQyhv2lmEwZ2ni2c2N4cY//c6bn/T9T7zwoif8w43okYdCAodIyMraehQV6E1P57roCCfyYKhpe9ulp2/PERQQhqUza1PmZenAgFfnISF0GZuKYcZAvZ85l5oWHy0alimkHfTJJYXyRrNkw8ND4juK5/fQD+G6ipJCIbf2nbWHYUWqJvJnElVp9d7bh5CFxAaKBoMYeEa/cus2RLQdxXgrmw2TCnmW29svOm8HTKdZQ8+WLtSAcjWtwkLdjqIcvo4Ii8z6OdPen+MhZe153MU7FcWKEmZXck8tj1x77V0B/oUU78JPFPj6xGDcA2+zO/PXEmKbk0EGCOdiRF9I1SlWZ9s26FgFLTwVv9Qy7WH10E9UsBF+QVY4O5c87jXvZboRYGULa+AH+vlVvO4CRxcmZthH5FIe9TnoB/gWgL4zICQ1ds9PVA3YfWbew2YOfv0DdQS+/Qg8ZHJrkdshostwIoISQCPewq6GYjIyxWaD9aDsb6ysDwqRKKCBmkuNHUsOztYi7wLqFmmhaIUywPfth+bB+U5m/nL2SEAIRfFl+8A5p6pFdD/j/jA5gCvyKiIp91c3sQkW6H2V24V9mpNow3TckjbdZpCO7cKNC8afcv94zxc1CVWJGIrhXAPCFm7iE1SSTU6oZ9NDqNzuznkbCIy6R6g6eTtPWbIrobEKUWfW6AGu4S7vYNxN+n7s1m8uR0ywYDEo1DT27ztl7/4LFl1+PfePjDN1Rrddd1tEy5vLxT1G5fBFuo8Ec8vub4W3ndTWNA/tJtvRkjSAbK5634Fu96yREKSbfysSBM9lMj+aRqP1losYoQYfp9UwvfzeJBxKRXND2snQZVT1VMvzI318pAd5Oy+m8mi5VwlhteDLN884+wDOPxADvoPed1wRfdTc5FHie6bH7zTA/Motm1nUVNSAELDFNyKRozwpItApgNjZo/m99RMAC4aYIjTb+/d4mc/6oSDmpVXrt68EmFyJSlmiYhH6Y1uYs7IBgGUIsQehjFmOJPfAxQeFBvyML9ukukcb0MjVUMsEfAL7zcHcaoteiEiFsnnuo89RUjMFQTBSK7XNlZvvvG+MwJFwnRJ7iBAggkcz+0j2Fl3l9I8RarJg1QKyFSgSXD3BOXfmdzTFoLNBISWMG/vD42ub9PnoYSh4iXV3zGO1SwsSYSAhdMdbH+gL3arnV/PmllpU7AJr4Auz3wyOrW9OfA/Q607k5q45TgFAbYB84W77QH+v+vPrCHybEXjIrEUxG42RlkiSS9qGpd5a6opnTcxJC7Lt6PiRwxhncP5OFC+6Cw0DlE/AfsL3RIg+Uf0KlZGH+Cs3sMJDLETSLfG9O6eePQdWhMfalJfg3qJtLcr8dLwyhLCuY+mA4kpmIZgsO7Ei2z35SFfuFiWmfjY4sbwS9EmaAMPZt2HRiMYoKA5otFC4JqsW1D5hW6O2t5+6A91nNC7EprbjwM6GXqb8qHjLjC9Oshx3P+6XGQ9vvuNwKego4Ktp0Zw7a37eWDjv7Hm6tHnFfH+GZvLg1hvu8gU9ZcJRAdagGa1vod0YMCmag+zZOEeTuPNC03AU9Wf8WrO/Xaj1nRC0OcG3ngi7S9HyvWtpFMAFTWKGA51ciaDQOGab1Y6cIsz0TLKgAmibfbLe+zljKMxE54NbW5jzZ5y7vRpmQid35py11G0kZXQ+y3WTAtP2iXdDsWW1x6B0hnmk+sNGq20KckPe1KrN2WfXZr8BD+2fEJ07Hj4qnZ279jtighuxe1hapTG89+bV4YQlB+yJt+tEtWzL9n/cVMUkHWm1MHiCiKC1Dp7bLmfWdhRZI3kUXlw4YKWBYTfHjMTO7ksw7S6KVpeqeGeds429RHWQms/i0snuvuUbxwYy/lmQ4YRqPnuK0JvaOo3CrVpV5NTf8kmZHGYn5FcKs72tqzCIIiwX2Q8Uf+3IkWGFVivtBLpZ3YWWXuHWyC3n7WJNPODn4FY9v7LZWFpwEAngzOf8MVAmP7y6IVrQomosleZS0xSeZiTfonGydY2Yrbph9ed8r0Zgy/bWBzqAKl0fMFd6XmIzIedpLiw1JrbeWkU+V42PHTvi43lHR0+1VX2u1USjDFxt0lL/1liYsoW51wP9fad9foFDAKkGqtYMMGKis/u8M+c7yGJMez/tP5IwYbAix6OVcYE6NnLLHGCmVXQb46pRDqqFtCEUGRBdttZgO+sbcR8iu6aboj9Kn0AQ11X6zJUjiAecN6LCoWNbNRfOOE2HxscwPYKke09dQoePg1E7oeQ/04vupoGpuuTqxupdX7nLp5kJOo+yabl05pkdp2jtvogGsTCU5GI0RFmWb//6cV9oe5HRodSnYqo8cwP6fq5Q1WNMeSKEFGixpolrtgypqcn/L8wy/ntZMrH+EZqCGH9mcrYg/N4xwHGsQU8amq0givIsmddX0kHgSjaLQmPE/vihlQGBm8oRApYzgITL0EREZf9Z57cFIX/iEj/bi2IKzqNGX8GQ/EjYWEeKaUlbpjvRUno782PvetGPnHJw/8Mf+X0XPvpxZ17wlKs+8s+zXeX34Lt5YPPYqKxibtdF2xtUxiemfUtpeOy6o/08hRxGR522F5NvW8h5EKAGHwgaXqQ8kzbs2B0Hz+tOX4dTbk0mNJcq7KCqXMe4QKjy48q1dbxnPtZAa2n7WY/fLZIztCszPUWB/abP37mcoT0i6zCvVIpqrFbF8NyDbQVNFAlBcEWHgBdNWTG8qDs7d7UZqaHBSEmgy9HyfYeHvItdu5RMs9sGaRLMQMhfBJgtZcv6e9Pis1XPb6UaS7u6wGXUA3RICzXaOHS8T29ECBYAwHTmGqboXlKQUdzNfu482O5vfT3/ZSLwkMmtJ2WrGFukHwbwYDnNeeYzADondOuiDHsbq0ju8WdVMVSjNdfyhOA8mzIEY/5xwhP1of/sgUPYsmUJtkYCLdHq7j1z25JWTcUL6f8z0CKw5DIe9/ENFv6LvLLi3Dd84BP/+D9+6xOf/Zs/+plHDhTJKtI8243siD5OhlkiKCDMzU3I2mzZE3amGDKfMIDBdWJSWdfbtYetjZNIcJ4Xd7VwGAQmoXswO34ApQOF8hStkrV7b17JDdzbxVS7q86futPRU8s70JoM7yCOWzmo4gUbdy0PJz6HXCZ9cNHC2EKYCQlxLBcMt4m5IFrSDMgyoQ7K9YA/+cI07d+jJ2TLhJ+7lN92y3peMoAKMpy3vD2//nt/8k+f+uf/+b/+9i0/9eyO46kwJoTHz1AZ9yq9k0/3jqFU0iVkGEY2luQLu8+dhzU98bWZ8YWMMT10yD95FnK6l4aTqrZTbplOSGzZid/Hgc1Z6GB6Sj/Fk7Rjs3tcz/i1HvJvFxS5NEFCqfQ6Zyx65Irkqux+WR6O717DfEjI3At+l4Q4erJ1o3rMlfN7JNUU+U9ZNGXNbJHcz80cUNlWDYhA/TxS9LaVJpHL4DVTzVv0EqUlz1R7zw+c0WDyQGZmuUtZWN136+GNKCY1ZasTkvMk3pALZ4YItugqp3/MiZaUsDoXhJCJ7ofYmrUdO+ewXAVFohiBpL62shKIE5NMXDXMNsZmtAGYZxEtXASXHviSYcueX82YX2hZloEhcVQmcTYaLK/5E89GjSaD1Wjihi40oqjsthJbecBvZP0L/qtH4CGTWyPtRGKt6thsx4y3pZnR3oN6M4zBoQY9Qg5uvvaOMVMdwps7Tg+eurcaDYUnR4yRCAYfuRLmeo5rWGFgd5Fqhcl5k+Z6ooTM+chlBNZN3lJmofCPlqxccRTDpj3pMewlZ1GkJnbJ2LtFFm+gn23hpGKpph4PnaINbW9cbVZZA4CYQRgkt/MYj4QU6SiIFgi7ypTcE7/qDFhE14ViHlBzjuzc1O2AGsESQKwCwETSybx/oaRaHuHjvp6nisdVtjOpHGfdx57fXXYzurF+mXkG0qxFDE7PdRgwlsWQm89xweYj9fp3q93MjdpkiqGtSgsNq7X7rHnXO3vvQQgQY6UjSxudYqmfHk6iqNK81DUkdJwNB0a7ryN1BO0xhqErly1V3WFXg6Fp7tsvJ5ZLpp0d2LvoFUN4CdKGXNgp6uMOIqXo1I4ZLaWdpzFJNd0zwoiQdMsroyjuOfqFQ70ys4RYlBSmymkXzbVVZeDOP/Es1y8MH/lTaPeBffSGr4/WpaxNUaAuB0HHsizkaHXNLxJmMFVQHO6nMMdJkR4x8TmJpECXLEw1C6WlZIds20btFYxNKyKAd0vJMqRKpEg1dE10QjBDMYoQY3N0uRqxiff6MC1mxuGUxKcBAPw/MZCvIsoSzQQKFyciqlJCsYHWs14Sw7LCWU0uwpbiJIoLBlwFtATSFMnd8VoUpqk8b6ss6HKs7LB27ltqLi0tLu7dlhipObZZG1miatYgvC++zysctfJZdohU0ShGGxaAGREVmt3jSvSKc/4il2PJOfPRB/TYgcQPwahQcJpUMLaB6VEqNok8mXMsa5A/OMJXlKyTWS5pDzLT3ClKLy4s4QstyWgtQH0M1kt44M64CPiYZqBgXIFVJ2kRZhZTediab+YG7dw4KvjtXgwnSAyoDpQ0G3W0lL7EoJyzqzChq7K8M2sGapv0ANfioPI7QQqvOJFMpwoyzEbIKgsprbKdUuSXOuL3aOJMiCpVInsMHFgKDRo5FXAkNoFGJ09HEkYk/UxzHfy50UtBtLtooE6TWwOzEKilMFoqPPjulKhO6UTVWqnM8dt9dcMu4CDxlJ18P9ExUqFHIGZBePyEtJFQkESnYcqL+UNuAF2KcckWwQwiHoQjIhxx4zSD5UlSiOsKn5IJ+x+BDZ903YqBb90YeL49dLc9ulPk2xezUV+DbrVg9W68dcWM1f5CuJAxT5BIli6pUVN1efh6mdXkMcGCBPFjT0rDyjeNuaHkF7phpyylCJAChZE0U3TTtZNsbGYMm9oJGw2pLzMuPF+ymh+VlUZaOX2tb8StfY/dT9dFrdqdDIdIWl2NIRLVWjXSB4GZzYW7Bsoq+63HKLLkKcVx2pJanmRxJiuLiddz+ggcO0QQgTVkp9FP96mr4zK1cy1yI4ue5VRMwRBMbeQmWaCyK9pvHo46JYOMbgwNar5YWnrkWZkcMD+tiwfFdMfX/tPtY8jqQSPo+vg/aoXVJJmb9flV9DQq0KdnuwfDsKGYRFmCSQAbtGmMCW1qcCgBLXcGVtbImDQV6xS9bbfU0e+G4ahnTd8cT1snHFKZ8Bi2LDlhU80yOgVYmbed7fOSH6J52LJCLIq/fMsdYqJVtryyGO8/oyWzkVZaJAeU1Bl/Qtgpy40cL16cnRpZagNa4Hlp5LmkOXZSxVlq8i109qM06XPSVZpll2NWQWS7atEDbzBzKILDWZ/fWRMqPV9s7koag2pDiW210YyHX7rxvgQLX1XFOis75WDDGLHJ4YzrpBlreupzUZiBYbIeMiawUlOQ7qAA5VksSy59vjQiJxB2w2KoQ4BFs15n/f46Av8hAg+Z3BprtzSNo/HI0yxHIdORvaW9caVYtgsDFcAE9C1KSUaSIA2tpobUlIA0hTiPMBKcoK1i9Bs/OdUIJSWkzLWNBuVukgBGdoNEzZjOarQEvyFPbRLUsK9LcX8cknU7JDW5ZOoDKSktzZY0OBaNsT9Q2gsbxTrDN56+APeNvYbpEU01m4bLb0/DiAsDaWTuEC92YVwGhRSRLNKTUvZsp0qnAiN8GFkBgHGUCFsU1Wngcl7ITsoF2G4c9ePCt62G7TkHLjp/KWkYyiThCAITFy7DFoMebML8el3TNRJpTQl6x4sKyVOM2V2zPbL3Oe0WXUPXamdm0Qp6jij+pUDqacXG2kZspBPfBLqKSWxrnpaNzHQkyzb5VqWOsayJMSO0Ttt//l5XAJer6pmnNUEucxtPAwPzF7J1DGqCCB91Oq2TESuKjKkzSXFzzhrl5MLy2vLXC/xMYr2lUy0MAN/aNiyUfGH+1CxzmV+lWNE1p1Lv/cIXeUOYjG297dj6wA/MhkjCYBMjNUVPw3RsMsqkHGnKpltSa5DupWhaSEnkuGes9PsGtYOQyTAF1UR8e4UzBU97jiScDuNo5Dk66VXGAZ2Vlmq7s+vs0rVENiHBKY/iEA0FHGRU6PKQwyG86EwioTor52k0HlB4WM0mg5ODpEfqwzIyPMfUm9wSJwzWOMikIPWRTVAajfm2KWlAhFrR6u5GU8FULKhQfOtM7fnLSaEE+OYg2YAxW5Slfd+n3YG9KEOwbbOtFm1TJgHqW/q2neft6mq4mm6y3pCIFx34RFwqzEUhiJslZsl0aWJGO3fuK/zcHjfCBaetRUquxgGHGiXD4HgmxZgKNVvbNxMKkJbbocZMFgqWgQ5QioMmTnzTdl7T1cpt5IqLC+665a9jFTmi61HuKtTmXG/c9ro8172yTA0t172gioVdhpnkhcKNy7yGEseuMeqrcxpCJToJTcU9ugtjG1dZDLI1alwSEdvoqgPL6IRy0Uu0hhwC4vJMrlYDV9VNfbehbaSNucLuM2cA7DtOVzf6zYT+FxmmpnRsPwfd1EEFe+appy9U/jD2LdlBZF+04KfsJ9w+DukTyKKB4vvEN5R+/bQ4QIVAed7S0eQXTqjwoXXN9cep65pFHhU5CSDE+IRaSwetE4T7k6/bmPo0bauB1LEXW6fsVvLDGc8dqvBpP4uP37I5MNCwVAutbeEhlY0T6v2+dFxun7Zj4y4VqpEGocA4HjgNuVGMN7aZnUGFPbhZWS4Zf76jvWgbSDJxi2zDIckuTCuR9XGQ4FNOwWhpDRU3JTUrC9NutPaeRmyrdak3VIYW4KMsNaj7A6kdLTLo0dN6Xb3FxCBjtfO7aILsz0EDhPNQR4P1XACjhEowCng68S5INhq6uaAoUYlKnqN6kc6ymF6raKaFr5RgJ7MP57kfBClDz3ZDwt98bm7AEt9z7lmGo8WpRQJt+6V0+x1fOBpQ9+ae4eRltFFGfc+cm/X5pdBwTXagyaAEvyzPHNZtGlg2eeqOqjyCINPY6Ub+6vYiCZN0RdgvtSN2TGXVI69uLLnRmlfNjPfbdqdqgC7YKYiLYbIVo9WdJ0GUh+acvr3r6UoRFYGrmQh5Y3a/0NCGhTv2fc9zkjI6RvLslF7E3eRY47GuqsGxVAphyHjero0krqJ+2G41TcfJQkG/QG+F7axozPr8zpqBDdJy58IpY+6JxOApk6hQhZgPoeRNsiR2ttlNTR/5QnyXuswzG9OeC+AER82yTe4IVsQstISxSO4VYIwsDNVNkSxARRcpN9jN7H3XWb9Y/f7/6hF4yOTWSY7jteqYVOkSRyu5E7l1w3WGQWyYrhCJw+7LVt22p9nNhd1dQB5gUqYbhDDbZJxRTDOK7jWnHECZEkYjP+gLBMCweZzEB+cpI2t8EONrwLz8gOU1VAPPPdCFmLnyaHTTn/7+H7zvt37vfe9730c/9r4Pf/j3f/N3vrohhq5TOWcGHxlOSzNdhvvCMOTY5RoMw4Ajoep2wCAaaLnGO1QOMI52wbNIp2rVUSGAaYLFui4ptZql1Ri7EAmhaUGm5XsBgoGFjPyxsn3XKRmlQ2SgSSdqC1gDgKGCVc0LdJwzj3mmsndsRbVEfCQ5iSBxeK4TR/E4RphjcX63C06pCPhJCVuWP8iaakKWSkmgMbefhJmj6bEQeXN0i+4/yUtiKnaZ2M7OOTMJZW++Mecslmv8YlKqpGpilMg0IC7hhueBzY7TCGFyeCzTHqi4HCUIriX9u276wgghaQn4BSy10TxnX4tb23Q6jZ0XPu50x8ewuwTMY9NvrB89EjLOIocj+gUxmyLNBPjIEIEw68yDIKSFaPCdya9v+7P3v/eDvD78e3/4wY98+EMf+K3f+9cRcsyY0+TA0tRXZKE53I+G16G9gBAX3Qqht52RmWCDaVuc9qSQfjDrhpBUvmSQAmDHnjicDhJnE/mLR5HGPg64zmCuYqqWqdqykgxDICTXxpAQaQQzUMbjkgJPTjfvvo2DhAwHOlCM/6Rj5oM8z6IiJoXYDuCehTHlYmxlRtCrOkKuTrVxUScUzaZn2oYQlhHitgrKZn7Qk8AxzTIOcn3P9vmscFsO+rBNzzEEN5/CUShLFHFISkyqp0vNqmNeuHvvut3Pg7lBstpgpii8+4Yb7lJNdXzv2pc2ekIDHYTQkrV81+49XlGFZjAxZ2dOglE0obB88pdvdS7a3i3ytTBekNw4i5NO71+/fMtmCqI23vzKPWFqqZqtNPFnNLzTdp+CzDkoMngfzyR0ex7O/fs6YaXbbdvvxeg5jza+fttNa0UZ33frTbeOUBzDEDP0ySEH691zzp43Xaq8RpMPGWaNU+R8PU7mzj5/PirWRjHYn4f+jZLfObhjlTHaO+44/PXNvN8/ohqNGLCYZ2yhsUA3QZKR2YEwxVk/bT8RWsPwtiAh89SIqQ9wfp7J6cuH7QoV+iwDioQ4z0nPHaLlnccJcyNMS9C24/Rns6KOSvzp69ZqsKgbjKtVlbXnlH22EeXMLer8mKav3HDfpoGtZx5uxgM20abWLJut88884A2ODdu7RW9Ms+fH/3D9XQnxH3z9i3+xGu+QVcDJymcGWpb3LnWlXDPpbpgk/EkKAkGjihq2VRS+QYML3n8egNeneH3G2fYDB07N9JZtuKbRG2zYuuJokm9AtrAoM9hyyhBEgznV+e4uZY3LpA5DfCZKN9a/eNc3byNbWr1neGOcsYEvbO+WQS8duQcP7pAS2S+D7SofMrUfMk6FBLL4P0mybNPzPNtu+EHlZU6fflEeNM8597wFHs3cN+0koBTfXL9+5Rg3LFeGyahDHc3DX6LXPdvzK0ga2cAPgzzVPdNhuIXmxSnn7YySsOdHmr17iWp9+W9uOxYty1Z0+53X+uwztEXBr1kqCct4m92FBD7rPrOwY49lwVlTGOAXE79BRh3m2TiMOfYOWwbLjgOJjD/KsbvVdW8jTVpRZXqL2/ZK681um3ntlCuhu3fXjTfcp1mGf9/KlzfF6LYRy4otG7rT3LnElmVlgUYaznNFW6xyZ31+Z/1emtdsezsjvGZpO9KZU2nnSmxTNKgMzbR3WIuc0LatmzZsxmQUTtvPJXtUBNf+01/8yYd//4O/88EP/N57P/o77/vo+z78tX6GyBKdaoAvJnyEmwNHqdia61cdge8uAg+Z3JqGKR1DDidQQFR0LZH9Agj0wbOhlIEMcurgpruy2otjY+fO7cImjAT03waHJ0LBoiQ16Ikllqa1vLaj6+J05CBL8vUs7XkaKaEYjUQhOKbMN9z1fgojAuQPoMuEIZDc9Xd//ud/8KE/+Ngf/cFvv+ddf/jRP//Qn3w1NE34qoIIzlVMZI8AHE3wRosWFLYHEX+TpCSu5E4e6WXoR+x9wrI1TT36z1NejttAzA7dYM5nQARSPRIdj90Tic80VKsGaS5d4WZjzth2+gXbU1qFfKDb6GqGDTIhUFgVKSsxcI95JaoXxWD5Dn8YxqMqp7bXO/T5pHXPMsrMGRmQpuURaBmIh2kG4+M3ryR09KFR535ECqq2PSjbsd3Ncriv4EBYlYDHmJ4SzC+cYTQgmXiPOWt7V8xM+sFaXOG4LmaSzFQ0eEnxFNN1DdgB070qSHkKe0nP+rdff1tDlQLDi4vI1d2H793bLXPymHgszV26N4kwi0wTpiUhm6/f+vmb/dxxSIi516adpwxxVcA1AcVTi96loHOI9CfZvPUTf/Lxj37kDz/wkY985AMf/eAHP/D+j37OVw1SW85Ci5TawU4S38qAjjq1EoBYnErNZjMI+c1CEDqOGauSLGtmSp+ohQrL1JqcewVsCVTDsTJXYjOjPqSkM4GAA4TwgLKL0qMWo06D2J2BqOs5uLMFdxr2UrlBQcg6EpoohrZ757a5hoojpmZieL6oN0BjGtAc9EbqHz26uhEEY0XjEeGUyCI4OWLNJMCigNMAvk4rBrwi78WHZ/G0x5873wk2Y7I6yrCYFr8KnUE2THtSnEpZbOCD1o/KvQd3z6mqJzn8lkTqK8Mb3/VzP/P8l7/k+df88rp9IK9KP9hw8ywwls7ewc8WoN80xmHHM2MJGj51m4qkA2dd0jR2JUmfqf+4DVll/Tdf+7SXvPLHX3bVW7/oyYMwN8ZRFS43ktPP3tPi8jJR5EHqspNorJrW3rMf2c03kOVqGA2OXre68/0//Yprrr7yha/5tWXFRQZHyga6y7TnwQtP265GfUrdwZDiUmokydiaJ/s+5dztamXvUI0j41XFLOThLe961ZWvf/VLX/mTb7/D2VZaHcFbsJyRvP3CC/c2RcVI4mWOixG3bNp+IpTghdaZ0JKeWDEjjjZRYJ/yokXlONxCbosYPPCDES8qc9a1ZXkGdveUxDnLn+epIJmYtm4FFUIdkGIF9LUW9p3nbSMCGY5CcLSk/qEvHcYlG3wPprxtWpBV6Lmdd+a5srStQvFSd6IkGDvBB17zpKuvec41v/jRQw4yHcEOdaGQYy3wHnHJuQ3kOCGe0QFJczJm5mvhBeX+iBIKeDiISAoFfb/R7BZUknOnPHyuEW6GRWhZgNx5yDqBXBepmwxvMDYNgOroqml2Tr30QjdfbegOzKx5Q23Zt/7Sa1/5qp/8+Vde9Y6vDjK5qYfLg6BBeM48eJpHRdX2G0MzpDk5LZ6YzEIlsU1EJEj06TwEMWKOyHfm/TaqmnRBtMWLzt0bWko/ldvNbhKXyzd/6brDI6yoZMuRUxaimSmjWZ9f+E/w95xWRzHnRpi2l7Rblbkzds+7c3Ma/uPp2ija5Rx/50tf/KqrX/Fjr3vXit0exivtSM7cpY52+sMvXDBSZaOcWY9IbXpzQZ+6hFq4CfqOg6uupFGcl42d+3bMGR4wB3m+hvymBfGuyM1GU6xK2d27p1VVXqwBrYTySB3xXP/i5a+46vJX/vKGsx8kKox8JMYDadcjT1tUdbAn9keodDSE2CdSacbnd9Z0BUwgVc29MI1sSqmytDUGYKQImQKp5S61Fj0tzBDt9sMQiopjGNOeCxawv/nNT/zxxz/0ux/+vd//0B988I8/9tG/+MiffX2YZvGEuU4rkYyaI0PACg99PbFZ41y/f8sj8JDJrQUzrJADhqVMDRJcEfuLi4tnNqDLSVEQkkmTFdMlbbbnm+bOOc8FnWX07US8Ju3+b/0BqgAaF+N0AONBl13ytDyJSa6AiAVDMpEc1WLCJchD29Hb5OsQSYU8rFCssvRRGSfsKiQiarXAMWh6RpiGcahq5SIptWIw1A7tEBZHMg7EMAmbGJ/Dlq6ajGTBa6Xk5kQwNdMRRwsYz5SXcGAR5rRCVQmhJYXRHiDHeETWYooEu0Ekxn4PhFpuH3jYJQ230YjSglSQw833R3wv4HNFpzNYJRGzH4gaUx8IBUMG87AdyHeeAsW8rZqIJutNZ0nNFwxrVOYafsNquRrmWkMkrOQriHb1shH8vFajgLRHFm5p7TBrZv4IftvSzjNa0MHHDWeuHGaeWRSuwbG0XJICYmVIyZEi0UfiLI0SgNSpOJOeNwvIB/49t3wzHSVjDZpxw68y65QF23YsR5zOzv7tpzSaphpBkoRwChh/5O57pY0wDhKY0PCFhwBg6BSAP/B7hU0GPAd60LHcATml/MrAxSDqUWgYRnNnAFwBpZrBn4g7ReeBmyVIOPhdcHKUlRZG8Dfg/zj8byowoF+aqrM+gbY0n2PYQ4u7MH0fCNHXGvjMBahQk8sqQkrRdKH2q5hlkEkbmLrEZc9q8RWQAVGb5naI0xtHV6H7gsTF6JIZWtE1WWD+IEaiZb2YU2VMVmz0Xnx5OOdkySCydFblGLDcRtUly0yAa2aBAKsRczDNsU83FTYSUDpyMAcue5TTUFy+HW0RExKMZYZxTE8H0kmGu7qnme2GWzWal/3oI2U6tIGWlbFrWrbcGK185bovrWXecKSXmG7MAYV3vLNPvWDO1Qx4vCwfRYuESTssnmlxM825hcc+4TwDHfMykOE8FRtytEca3/eNr39l1SvljRYGrEqLQS1/2yWX7Y7CyqA6YKYCdpCLrx7s332Pe9KpkJFgS9D3d6xsaGWHv3bdLcNsX6CGVumUrpvGa8NtT/qJUwzDMy0t1qy9emYnxQBpGkro1nmPf5yr0RmnRxRC2dfBxuIvffmr46F6PNiwzFYWjtKoip3zfvxxB2K0dXNLyJ05kL0E9eik+wm8Flg/PO3CrVLsTiKtptUwff2kVDdJGjEVDEzrujaFHJluWWgYYJKloeNucqNMPclClsr0dRvRtYjpkgjS2Y4zt0XsnDqleYFeuCnfdOTeuIhZXCHckgpibqHM7770wlOclLqafpRQ6ozUeenYbV+9/XoGZMfrrrqflYXQ6bD99B86T1jfpRSg9DrI+2UaJgw6QJljT2tDQrAa9ORMSPpxHDKbkBl7zn5Yu7nQKBUXUg0aFQ25qfiVWYXwHwCJ8T1tD4NNKd37iKc+rj0aRkPAfsjRaXLMKZXPfPZfucGl08gC3zLbUtSVLr7gYfOug8g7BUiqhepo6roS4nqBkIFGcJDZdx32UuKgFNg1bb9ahaiWLRy84FzkM0Ap4nBVM7qmetttd6K4lKCjEkaZ7c6zHcz6/NJnrNKqF45VRwFIYb9vtvcuHnzsY93VNHViN8amOwySTrRy9Cs33VO6QwKYNCSz8MP43sYFV160raevt+3OrPuM2m6ey8bV1OleKiM/hgJnmTKSWepc1zKD9TGnm2AlFZXTMOmI6pE/oKdUxbsufcVzOgnSrmlBLdcy7KQx3PjyN764mrqDoVZWUdbGuqmhb7/w2WfMazxJUP8TIQ8AKy2SB7M+v7N+ryod2duXzskKyC10UMcSvEHNkV26y2Fg7du2xNkomjwAARxqGVO8J9/PVWWxbXrZSHx1Mmh47ci2Coiap40KTfTqvqXLBOEEMGXW66zfX0fgP0TgIZNbk/fAYstF6mNGjIsweLS0B3iBQ52jAyBnc5MMsoSMmA7iA3iYCLn5ifClUDH7lsUdYAnwGImLbGUAoBTDoLcknVLpMrzoF1pAxSqD+IGMM4XIVJwPdRcSB+MNHEcTckg5kR+BnwL/Io9GGx5osqtnZZRHoCOgHnC8hWeN7oIrGyBsUE2gGpNdIK0AhGfrOkgARzh41P14naD6wLFNtYCJnqikmYuxISCCqAr2C/hE1zLa7S5QZl5a2847BVo2ttwAUdCRNSXrNkwGN8hoMT2BwskBf6yfcJFw5KB+htnoUNNx1IWs5/vpcSgDHTltxgEz+cLn19CD1XvgRYTjHoqi0NHJJhxFTgZHgMYZRWI6LAP41o1N1UoX7YuroWo/dc9p+xMrH2lw3fuFL9Rhc4gxWt5l4zJpCKiREEycOgvoZ2u2s56v33Bt1Gmoc4ameLHqZ6ftOtsT9pokB6W81D59W5qivd0R6ly505HvuvYGA2oo2CO2CRVYpiunBSBlodkM9sA6B3sGRQOdE+P10J01DC44OJMgWIbSiZy2UKmiUoIgSZvB5ndRDGRs4q7thOEAMiKUdJIeQUIidZxduyore7o9LHUx0Om2d1u2F/kg/60I7oGpq5Wl4Bo/RrcFNCZfg4uqLZRac8ComKeazIetDhFLkIplurKaATuwoMrwHEZRvbbbJnXbuWvXQXUdAnVskF8OUW/54vIo11oWhHdyOcZeFdggpLiSKD8QzpPKrrXHUlgYY8+dG421hTMq1xQ26UB9UHuD0cZcA+o+YGvB79wI7tMSmwpO6jz2da9/jhlvmgYLBUK2OdZ7DUlr5jrcYxpKSqYtK3PPueIHL5zvQmFKmBOG64/IQ5lRMUzbeZfzqn3KOS97ySNsSW0ZkezHLd0ax1bRhz6jzyWmv36EgrKvnfW0q7/v/B1mJqm2jhtoTGfB1BW81qWFs6563o8uFYdlrUXnqKiGqQG7dCGKSbxy319WtN2FceC5z3/sow/AGxmGDAFnfWbjeKz0armoGp0zf/h5z3y4bmoVVToJo9XYoL60OqbubNeCLAgchxEP+7kvvPLh81S89KcoxTI4qewM0/YTeFcSbXmyWEFEo9Escuv7aTWLSUzow9RIsjGKUtoljktPifGJ0sM8haKrlLMJhYzHE+LEtHVLiVLEjm21DHlBVtp7LiiGga/rFAw6duLS6q3LI9/kvpRQEwrV0nyGOk5/7M9fdUmWrNh56RjudjkcJNvKbNHlsdU9qxcdqcKBdtpzXveCx+xn3AIlHyQvYSqV43DE80xDbwOsg2FqnVFBcO8NumH8W+x+JG37nrM6ZbgOtyKmA6YZtPUt1WXVkKA7kgeOinIRJaLWPe/y5//gQtPSm+56hMPVkosWlCdH5apbxl5lolzUMA887YrHnNNs5gG8fl9X53JmEaa8aPXrmlUpcPMh/cO/E+2fIolS3xoac6RTSSdfvGjb2fFYZ0QuMylX5OK+az95M9QMdlfdrSBJ56kz6/M76vc7ZkdI/lcbpkMN2w8DufQufPnLn7VkhlqAo5lT2KxurkrrRuOu4kAMz2GPdHf/yE9dtVfqq06TRs2smYriLnYNhi0GLCNIO0LLWniMUVlXl+zc1vAY0zBdndK1Go777G/8Tp7yLO+O5T1XveR5enxPW877gbDd9bWoicYtRCRXCGirmbWitZ97+Y9fup29K6AI12jqYv6agp9Usz6/s34v5hkau05ZsnRoUA3XY3wINA1OmGNZSaKePd8tNRkGJs8njT+S7GnPBbNaNH44GXXh7MzOSFoNShFCLhGC7xMYjvOdY4uHdDKhUL/qCHxXEXjIrKFEuH5xkMoMs7hWQ7c6q+R3p+4HemMLIfPWySYYTYn7XVvZ2YF9K3o8glx9Aree+HGIwl0jtfKqalFzmbgZFznUMlM2jrfCkWuWZtcZZbGWyi21MYqVoL1dw9NEIIqaQnd+YhQM6CdoHlkfiaaWNtJJjPRIEg3KTFfblM78Vll3MNTojQrH7URY63IqxutzLZXZyDIe2FQDYMdsgQgKTnlpcGP5YuAuTOZZXi8qY9VLrFZZgcwWZqsXDe/QKkb4gCIKb//3AdJzAINPS6Xf8ZTh+qEy9oU/InofEzTu3vXKA5LFeTEjEZXOXQzNPERjDj5ekcxpp5wBbgZ7gpKCcT9r5bbED72mOioRbFC36UzXm33nwILLHAwH1OpO/RATcy1Fy8yFpXP2Av+ejtGxMsi0ueOAvPp2CJ9aihCT7ETD/uB4A7jAvD/d64YrMS9zx63Ld0E0jdMw84scu9ttB1uMqBb4CHIgh3MHDuyaUzrzhR9hLMeXXbvu74drK4yN4sqI31qhjBj536DpYHbAI4Owx9wohyqT8Sg4M8n4/7D3FgCWnfXd/3G9OrKe1SS72Y27ECnWooW2uBQSCMEpEKBYKIUCxYMECKRYkdLiUKA4gbhns8lqVsfn2nH9f547ad/333dv6LSTJkv2lMJmc+fOOc955Cdf0Um4YELZ+mito8cYGiYCw0PLQjEnOmCrXUEY7fvY5eHEcL0IuhMobKAYLPqfhcBgzHe1KW7UpcRS1hIdlm3b78haQj8kdJlSudKiaevWynrVp95v21SdzGivSpNDaaAtQa29Ui0pvN41FqVBD2xrkXbrlrqhmcvw2iWjHREqeopdl+l4G2G9NHqQVnv3JrENdEqodDGYVl3YbNpN6LAwC5EN0OJxKWnTQ+74CUMxcuyfeClhKBlMQuNgyIY+0BaTLItocLuV4aI9W1hOc0hZesFz33vZxXaqjaL9AX+Ak9q3YtTGJQ9Ehq5ULnnt6/7ikccvto2MuDrxmLzUDAXieDDQeEgtYnPJkX/2sve+9fmrwtyrlloMxmg6azRqndmONVpTmjXLetwb3/C6J64DVG4IxQ22ApE3gFLlm8uafcxjn/uOd7yB/K2B0IGj0ohQu6mzuBKyupvVMKte8rq/e+3Tl7fCeEndptw/Ui1Dql9MZb1pUi5XKydc/LrXPPNJw2AIQBrLnqXkftDpkv6Urk/OIjnPetHLXvni8xty0kT23ZRi9HgSWg0D95NhW0iupxkAMKYcHWdwYCWt+kHzB9iTEJGXrQjOZnMxqjnksUgK6dKs390rxd0qeDBeEeII5M5CVnPAvM2Lmj1Wzk5qOXOqaW46y4S2mIZsCxKIDOfembt3IscHnovgiFrDqJ74+pr1z3nt377s0UMIpHttj+gv60p2q92qwVaYqc6uMY9/9qVvuPAJuZ4sEpKmoF1yOQZ9Yhm6XZ9sZdHQSpXAhcAszUeH4B3PQo3jywEwjRx5jlWqlqVU3AZJbmZMWOUsz+jlyVBhkOB16npTbRT6oke88DUvv/BZZtRzLGAj8CynoygOa7aUaBHI8PrwEy9+5hsfuZFuSCCVTXiXSgTzd9B4YtIHhzsga64MK26Djga1TbTnqnqLcswyEC5FIi1ft3bZiuluyBMLdEmSdHdc3yP0FCoUqJrMjgLtmOf6rTjjSuTXq40wDMGFw6Pg5SuVJbUnvfzvLn3SJkqrctkhEVYjEx6IXI+99ACvtic//TWvfttjjrQWD+WzEJEHPteg5y30ZfVj1suqBTG5a3FQShBmyCioRy1XQ2wCONcEwM+BEaQRmFL+DVpAvoFa243HPvNj733riCo3IXpEXYL/IjQTkmXGQKka8vBLX/faF/z5JpqnZWBbZZDSNivgoGqGBNd4fut3vvunatQmmJFHHqEYbkQHx6e5GYZmHkUzQ4uHlhZhaNDMk0RVKctU0x60LnQN5aqkNEjGQGnS0sUO3rGKFvA1XciCC/FFKAp95W8hXTjf+zz8+cMj8J9GgO26DwIs89mpyb4b3EP0ShEBiFW3YkhjfjhkS1klsnet7KjTbs0Ia6nuw6/xi04TcHBv0Z7FyXAo2ISUi0WgJJiJwsBPlJRRdtaOWOLdcW+lithC3m5wnE7LmS2Zw3l7ClfpwIAOKftgUQ0D1TptiaiNUYAz2qlfd8AoiiIjel5uuxjXVRwIiD73VvSmlHvC0UWsc72boCNiLutePe6cjWJInnToYse96uQRizZMbvbNYS9kZVOURqpvgGSyEpu5ix5WFIH/Q+MhHhq/c0fzvJEy1lAwQTdtaVKZBF/SERbk0BVzM7fNMvXAM8TBWm9Jb5k/EyAsRK1WIqRyGvKeDK6bvbqgXVultzak69uy3iLqnXD1UQebKqNRDnOK8ao6nQyvoq+r7/OzlTD/rc5Yr4bhCLzOXlY2E2pZ1K/N2rLu7lAZ3e9Orwodumu9CgKJWoV7LqgY5UBIekq2U113lLa30olaWIcLp8ODt9t0EhDzCEPdHgdN0+1SqB/TjUayrBIdmBmu12cmO2iiaIU2vbdbOd4thCUjMIsuehAada+kUM1KnPcM34lGu832iv07WyPnFsX2JEEZFUVFXkoiJVZpdcrUAVoaWytiubWsDIh9EDmLEZ+phMMHtu51NrrU+ePAKtvj8oasPrGqV/Rk6v06xEoog+LUms9F0F9Ii1eM75pdXQ+SA26ytuqEEz3Q4YUaAYRJR9u37a4+ooinh9UqYPXMtgMzNHvAmuMc8L8a+Lm7iKlMOuc6edmFzTlWWdHMenpSBs4suaPmL3JMqyvvUWUXs+iqBM4pRYt7seK2QKkjjGElS1rb9ljHQQRUTXrOy/cuKRb7KXQ9NO5o1oCd55nixBs1Da+3fKwxuzzuSDoAdgI+sybbPX1XCt+gaDTyVnz35Ddv+uHNm3ftueHqrd6y4IjRJ69evfa0Rxx//uknjK6Ry3FX0J8yV42C1E5pJKS9ZjYUYxt3sKuRFPsEjxNLEzW995Z/u+nuu66/7to7f7d1Njv2mEevXFRbffzj/uT8DcNLa3WRXVcMTtciE6wtudJV/HrklNaUny0Fct3bt/lXV2/+18337rvl6919Q5MrjrngjNUnHnniCY/5i9VHaM0EiYbVgbXVLhpKaGdqp+euXTV9YLIilVbqItSoxvLt1/7wd7tu2vaj26+bHI/H4uqJZx17xprzTn3UiWcdcfRSNb61BjQ3kPeCf1aKeiowVMgpHnQ/QdHyWN2bCjqy3gSQEeaJhVwfKHohzXuQi2lFhRW+wxL/ml3WqXXN0bJurCaANfYvX7J4352yMQIXWCKVsdCXFHqDB523EW+UzNCIq95kZqwCERWoWbN0shzDjeEJw7PS5ZVsX4AmUt415boRoTMaTCfZInOks/nb379x5+brdtyx/Wf7ZrzIPeOC89ccddQTHnPGBhRHBHwsc9lj8f2rRXoLGgJIIqJ0VXLL/YFSS9NRWw2jvDru9Jb3ZJDvIj2An1nWcjmPsdLV/Bgxy0pR7yCjaABTsNWex+6WuSQpYEmceKy7Y+r7131n+52da2/97a4ZU1m16k82nLrkhONPeNSZ59abhb6vWi6iRThekzfMppPoYUgHn1eaVnQQXatni8Z3jo+eiHAhLA6YfG2bNVcMB9aEaevAyyKK/M22MqkUlWrCSq8V1WmzBwHRUapTUlePbbpV81i/M9VFUjoFBMtMXPY/wyzJ4FBy1ZQ6nIF08u7f/vpXv/rdvnu23brzgFKuW3buceuPWv/kCx557FHNRt1olf5QZ3i3FqxX5Kn5bDOc4IUVzgTV1fVS3m10RwG4Z922XdfKis+LKncX9eVmO/Ap25q53qFr02jVvERt1zsmJRtdmiq3bvvhDXf97rZf7b1m5z2hHawYefLqNWtPO/eEcx974vKKZd070Wus0Bep0s5JUvayThfCiHK3COa1fhV5frC6RKkZ2V6apa1sBXCkYYgEYew1HReMYfvI2KHRN1WXNaenj+lRVWFWxwddF7CykV6ytS788Qw0V+qoYOz0pR1lZjndkzwMAKMLZXZBYzcAcwIcOXwdHoH/wQgcMrH1/+AZ/0c/mhUUE8eSlFLd1NQ99xzQhtzlp6yu7iF4+B997+EffmBGgF3ShDVF0RYsj0r4DZWy4GRDOfCB+YX/S9/qK5Va2jPKWU1eNWMi1kwXoA2+ecborSzUfblvy7WqpEzKLQhhyLVL6sFjjv+l233I/BriUU10G5CqJ0+YS7RFCws2hki5RTuL9hYJM1rgNFxAcB0uWT1kXt7hG3nARgDjA8rqOsJ2+AoBvRGoJaAkqGWVkushd1ulfSRLoab5CEvLaDXN277+Abv3w198eAQOgRE4HFv/npcE3U3V/Tgo/+X1f/7pq9sINWjHPPv9H3zdmYvmLZN0CEyHQ/8WIakIyzIRRgm6Sr8Vg91GPgezO3QvTa3UpKwlJ+NytMI/8J0Pf+CKb11fnvXCSy962rnHrS6VEFsR3A88uSt09GJoTIfpOP23LaTVxf+CUICMwX/3O8BE0DS1hOAWWglwXkFqAoIBnq7OH/Zz6E6qw3f+8B0BKLYZdqy0TYWJFcbFII3oqshTd3z9G9+/frc+fM6Tn/fH5zvG3lHZ1fN2oFUfvmN1+MkPj8D8R+BwbP17xszIo7ZUza/9u6e89rth4Xnuqlq3u+b1H/3Ss4+b/2gf/okHfAT67E+sAQR5FLVypMVRFRTCfOmC2XE/4M9wsF+QJ1O+tLLq4N3m/+Yjb3zTP93WA30UWdKix1z1pXeduMIIOx3NQU8XqW70awHwPCi3+ZD7pcCDya+Exzc5FlE149J3lQI6JbATIJgLUcAGnsu/AXMpFLkPX4dH4A99BMBIlDgcM+vhbkJyhnFe9jjrPv/ml1z5b9NZpQJd/YyXffDDL1m/vFD3YhuJFdLh6/AIHB6B//IIHG6A/p6hQi9vWMNXBWkAZRZj3mgaObe+BMHh66E4AnMqZ0LGhWKkDsC+DIMActtD8V7nc0/1yioXB2sIgtrYjd/dRjdFNSC2Ts208rsn93u9VtU10ABBcJbAek7x7fA1F0+L6FlUpxWoB8hlIFKGAM/c34up0m9uwPykgIe9yuFBOzwCD4cRIMskiZQh2RICyHguYUUWpeH0rb/bXTQqRjZbKjO3fvVfd/itVlhVKvPmVj4cxvDwMx4egfsZgcOx9e+ZHqGWt6MZ+ZhHPnq5V5OiYbkcs059+lmnHZ5VD80RQMGWCwFy9GKxURC+mAhym85D827/63c1G7Xk3oiruWlReeRTVwfduIwwklzbbCqjo65b0ZA8gxAmFPfAms+Xcflfv49D7ZPCyrgfYcNlFuE1wkFkKDgB4RUpCKJITiIq1jeipH4tgvDD1+ER+MMfAZF+w7IWDP8+EUUsDtRR1NUjWtzx26baUGtDZ13QMIdsK9LCzh/+iBx+wsMjsKAjoF72jnf0zxPKe4d8bW9BR+a+L8NREcuGRs099czHrVm5dNXxp738la8989iqWRzGsz4Q4/0//k4sAOUSRYa+oBJ4ABltQNNE4/nQBkmUZaMmHShUbZ81fNryR6xxZ+64c4t88uM+/LdvOHpt1YjxfcAmXYDLscrGQAiu3v94KP8gvgBlOy4JtV+cW1CbLpDyYXogQodAEhE2VMZ/D6gZvUOb8PoH8cIOP8T/xgjgTirEMJj7fXVaBSkslOcUbfX69bf/+l8l/cjeMWe/+y+fuHZdkfiLqlhUKfOWH/3feIzDv+PwCDxUR+Aw3vr3vBkzr6qW14uybliit4xydNRLNLeTJ8MP1Xf6sL4vR0u7fmxXmphAAj3G4BenG9iMhzyO1iiyoEAdsCxWW8q4j6ig2nLyJfuDYM2Q6ZdhEgg9PQnvEaxwcKdQBtuMP5wmiNC71fC9F1RFnlvUrYX3EmOJODN/TYCB4jAiIYL5SqyNKv7DaXgOP+vDdQSElQ6ac2SWKlxGQHRoKZGASlKQdpKJWBoeXZFbUi0ZS6VarqBNe7j09nCdKoef+781Aodj698zbFqezWjYHCC3j5mGPp2rS2x3NtlvYrt6+HrojUDuT157w629MI9xE3Kc447buHTJSJ7F2iHOUSvL2LaHO14LJ+tuMWmmdQrVcYrasdToBJO2puQ2rpo9q4vcOhrC2WGdkP7kJGgAEIIAnzAy0bQsTvbs2rlj1876iiOPWLZ8dKSBQw/WTppCnK3wb/nQQ29SH76jwyOwwCOQaTFuP2jwkVSmMia8FLB1HAxwwZyp6Vg+VDMjkYdiKbDyqcJcXR6OrRf4DRz+uj/wEThk8Nb4L2OlIWPW2+f147wa4n2hWpkuPPeKHA8z9LWcPEOjFgOpwsBWKqF2if+SGeIYiIlznhly6aZm202GZNlTIzWjwCdL8TKtTJHBxUssUGE5BbJqdyUlsRt2nCPWVS8MPL06HiICSk3Nvahd1YcGzQs9LiVuCSH6gv9SQ5xlMHNA2V+yJByakVqWXVlNMAnOJL3Q4kKBgC1EdmGnGQjIoV2AOBJ2yrgUO7MtqZLjrJDBOdF7Ggr6qieXTtE1jaqX7B9WRjDeCvHh0vRB46PGNv7GCX4TgAT4epSWcLcyZBOfR4p0eG5rDhw4WOKMITeA9wSygzojDRqP0gZaZf1/yxAzesKZW1cZB247Jl7pg1nndQkdD34tT6qpwsK9zEEvYGGNuw+2PhLGiVh1KxoGyoQ8WNkYmPOm/GOsmBFyDmkSa3YWC4U9HM3MChQc7B8NhP47jIBMqXr7P1/2tnd95M3v/Ojb3/Se3wY2jhB62UgHij/k1G8Qryup4AhBCZQimE6yZGPZrvFDOOLwRhDLLo2UO9Us/lGSe0hnSzis4+QB4ESuCxc0MTv5ERXDzSiP8DMn7qUqhCcKY4hLnRhGjjHcRgyNP8QKR5kcyF1Nsc0k6GqmTfiMJblgFhlYd+PdOWcmKmZHWRoJXxsYFkIgSTUbiVUt4GyUoxwLHId5LGNsH2utIgD2UE1Mf9C8GvSy+mZ/4vGx/KOEBfCYP0kG5tWY1IFD5t0UPAv/4c/YC1p43GFIiklhqceZVsomxiY488kG6xIXUz0xMJ6kDLas4+6qB1WgVZppMWoqhm5UjvkaQRwcOH8KTIzFmhAYUGFYCJQD+ibjUDoMKL+ipJCvxRnuiDj1pTBY7/uq+7yi+ras/EfNO3Y64slMD9R6d373w5f85VNe+Oa/fe9Lnv/CR1/4iW9tb1UJp0tZkJWLsmMP5GyJ364y5zF6xq+OAcEIlWeJTYUfz3GJ7E8VAexmUgu/pgHXoHU6aF4Jc1l+EXE/9XZ8YTHek/AkdTCTL+UoBS7ORMtMXGmwnkkUdjBf0YZsGGpqV2YhKaYcZ5LNEuGLGHY2yDIRr4GvMljYvMW+I/sc+1UoEvIf/p4Jz4MoeWyreEPiEVvyUBEtoIEbXxWlS4xD0YLk3rBeh/PNW2M3Y+YDPmBGif8WuHfUMbVB42DleiYXLD1PYQaJoeRLYmqrLIsyyNJIqdpuaM1YoaHFOmakYi6h0ozlLHUiMR8SEilZiWR6EazbbpIziZWOY7nRqKPHBluBEhVKEy8bzg2VxZLqEf41eHIJ9LHKg9u6IWq5aSKGRoqcwmX4s4L5qiVltzAcxmXQMDCqwl8dU8o8ZqrzIJw+pW6y7/EfIVkzB07jrRYpBjcLNk8GfNGgeesWJlOXEUsxkGI/KsDPpZaZYkBmYX9aVFIeU47EqGqjUt6FJs38YRw4vJLCz7EA0/EwUtT/f6OHtzz3ogc+F18oi9FkG2Q2Mk81DpQ8tfApZrHijyiIEWJ8+pvqwO9RpLBaRoFUzyzJjeTJ/df84kc//ukPfvmrH/7yBzeNJ5kWakasKggQaLnFWYPVFHcstndN9hMmAKcyWkEcM0YOt5kZlJapBpqQAy8pLCoxMUcAOxBbMSuCFyeaX7w7hMFztkdxAnJUsRuwt7Mr8tgiO++vo/5/ic8yfxTJZKjkFNc0npxNplAMO2J9Hb7+0EfgkMFbE58UWYxtLesQDS1T1zncKTip7AFyDi1JuFpzvkiZbBmlHCeE04ZpWha0NkCovMecLVflGPWLoBrmSk3W6IK1Op7R2Lf93370yU997rvXbelI2Aq6B3781xdd/J4rLr997UWPXoMjo6oLdIHtEGwUfSdfP/AGHZ+FJXlFYuQSfsh4f+M+y5nLcSGpOPWKsz7NMiJc164QrmCK3F+JwmKV5jRHST8yEFuLLDuSNzW5Y9fYvvbuJF9SNyW9JU2N7do6vW3W35+YRy5Z3E4njaTIqkOq3ybZOOj4oHGCtXHhx2QZYtfC7dV0skDRDCwbhQ1VTLTKAcYuqZuYDJuGZrD3YS+LYzXhD2c3gXuSeqWDyIJRshXFqngRHCH44lpaPxz8r199LhldeLzjiQh027KRaNBVGwEHTNdFh1JUUFAhZicHXawnUejUTA7qwKeLjyFe4fdCGw9NrZftPXDX9mB8z+7OeNfLVw4zoub0LZ/86L/epUxm3d7IYy594wtOXVnFPiYqfVU2DnqTgHBFMCTEqPAHVl3bASQQR6GmOimnbtVKYz8zyho7P+aPcc5567hWr5dg96hb4kiCOhilPqEe7zlnY85CS6+xnxoicXGEDyiu8YTlVEZ5eLwQI3ZtSYZl2bn9x+/5h7/5/k9uvPr73/rRza2VJ51epfScBqYlsMBZnDKVifv1VMk5IMoFmVdEZAcfhzgRbWG0uHBWzwtdBX7JLcTESxwZ/CNoirn/cCAlCUuJBFG4BPNX8EVFrlFgdK7kaR3khUpWe2DLz2++6aatv9q3ZWbH3tlQJRA3xJJDUldEobih87sGHp7MS6YikyAVQoqgQwnWAHXg2O5xk45s6ampJ0R9aixlWs3CbXvuue6LEjmU+w/aU51Q7SySh7tKnN/zzb9553VtK/AjbwRv+317f2VteuqpR8pyu2aPRp1gkdVNioPjSsU8KQvbNgWmJOGgJWrirNV8MlXNUHVr7vcJbIlUJnFMTnDQcR60jxW5etB5xZZFBAQnt+/YjZaDL+JXEbrh8GwoRs1PQoW4IetWLEfNe27iBJWe1w5McwnxQigHRlFtEckKOQgyUhIlogfGMlWpUuoKgR+JYz/k5f/zfmRAqCWSKNNGJZ2dtEjZvsgcyRrZP/t76f97pVmAe6wIVwlSCCoLQ0S4olvUn3BigogIfm6UeDmEJQfdr6hjYF9tJI5sCn/7QMqNMrE1V0vksGKjUp/400TLQxGm4lkwlDuSZip6SqKP0AtPp3ETZgm43nGN0KsVq1SdjKhlYCdZxjNMIbmiNrPAx/PeYPOjVVF1IlnvlYXDBGL7QayTI4PHZcMnN1SMsktpRkttdtKcSo5EVaYvQnTwPc+mNEM9paAqUEnQjy7LukF83YnBaynMFHIcBQYIyhy8WVbQoPLEfOcJE3Lg/jafectuaZKnsO7YtURmK1BT/YHpn54cZ7mpY38oiJDUPpg1/dfbv8SbFRl336JpwJHAPBYWkgYbeywiUhJD4nnLCeNIRKK8P7yGRY7K2PPvGe6Df5Gv1RxV7VLAECnl5p+8/h3v+qdv/OhXN/zo2u/89lfJic85cWNYV+xZNVmcaZEa6xKFNCnlaEOSlbCA58vSmLeJVgHlgzwNTUPUZoh+JdnxyB1UWTct9mld69egFCVhQrMpkkwomKILxynB4IgSjipSWxJgRoHQGWLPHIFN8EMlOS4ywzZUgzYih5jYEzjZ2EPYRv/rh+bhTx6KI3DIYELYoMgnzZrLtsjex6qs6Bb1okROKwlpttlLEkcEafZUFDRkg5yyb7fGskkcuuVEaWxkhIdKKwuWFFLgqiU1ljKPdt/2sZc+95P7ayNpbI2qoR9XHHuqm2rmie/4+seftcIgSCbwFFF1HLFvypZDhZGN5eBnjG5Wp8PeYtUKlYyfUr3AN6QaVBFCChaVZkRJyDFNYY+htww7LUJq6iKUImUXUgaCd8US9TW5kez7zDOfeeVWMxo94bIPvfK8xbPf+eg7r/zX2cw88TlfePPrVq2Ma7MKtpHiGKOKg7P6QcbH5zZSTinL1MDqhhwWHBJZJOOGLpUxdYuKXePs9v1QN/u4iSAQW2khu9UaE9rzPPYWbokEg7ghEREGY5oT93D/hMgUIed3ybmJ37c4CsUAFomo4xBn4p7IxYnDv6DwY5hUENnOMhOH97itYtxd1pKoU63iR54obIMTP3vLxZf+qp3IudtV2o0zP/zF9z1p1PvN5c951Zen3FJprvvT137hr8+tZLlpW76amfHB3xfzKhElKTzRyW2AZXNPmW0asWZkXT+1TTdRfD1vZhIO5a6ut3yd209iMSKl7HGvlllVdUowVoS9NEeyxVfFhOemLlwhcVT2IxQ8xMUA8qTMXpHMxNMHvva+J33kd8Qf+yPvGMkOnvzWr77lmUfIEy3DGpJLCImU0yjJZmpqSVWK2QsyrwadehSoBNhSxEbCWoXDw6RSzLux7TgIWUo0j/nXpLAsIk5a8e8oZFPqRvVQ1CaRJ8lEMhtoSVOtBsaWf77k6e+7RdeSkP7N6J9+7R9eumLpCClKztgR23EAUxKKfRWP9oNdJFtBEAjDF5MCtZgtoijErxVuMML3hWGkEk4tMPFjixRaDvsn2r+f8XPqB3zYSLWp4eoifzaK86nbb76jvbty5FMeLf3ir9/8d9++q3fqm7/58ccsVkc0tWkEsWd27AFHHr8iCH2eljtw7Crv3fdjp1IjcRXyLKLflOFmx4CYRKwo1VCAO9g1aB8LKRoebF7JGLLHIROJNIPInndD6MNwzKa6pecl2S2F7IwKr6eolZxZSJekInXD6J6f/WaiCFN57dGnnbpxsca2w3E+h40xqRdIBX8jhtUe4aRn++FvVArkBNX8QZJaom7ImIsGk6HZecJ78x3syQeUJOl1Ua4kdyIo91OfQoelg8CJdNmZU6JgiES40bd14h9Z1wfdr0IRd2cN5YjZ9EBDlye9aMghHbWJoG77yU/bJPvBkuHHnnSma8SJFxFHU56gYJGrVsWl4+V5XRYXu2sYylUttKyVe8Od1Uoa3fmjpzzvAzPqIr35mM/+00VHOe4I3U0jyyKqk0Gn4jiFqMLYjsmsnhMaoicThQkBJcljVraLhJVOckE5WzV1qjgH3/iipHBtk/XCfsZjZnmiUpE1qYGIbRNzIoJ/gjv+zK/ANlyGe70Q8wRP+YN+z3znLWuz/+xwN9Qoitjw2bK4eA6VN8yE4Qih00jluaD0bfLPwtPx31dNX26nv+6IJA92if5kX/0SeZ6KVaElGIYhXx1zSs0VlghkmaecQPyZLKZPk/h/r1JyIluvxfsKbcXst17+Z5f9WNOcvZpSpc1g5Sc+41NXvnpjFKaO4RdOTfFnC1oTGpsP/5fzdGKrIFFgumoyiRnBMfkYfgimzsc425RuzjEd48PFYhHlOeoOKtOMFRFRomav5Dg0AeTxikXuIfekQmSeBVldTvtXZ0lxmpdST2OgqOuJx+G4R1E/TSJwfdGcWOzh6w93BObd03+whoItL+Ao9uh5S4bjUsliE2fp0cmTraFWxEaVUomNOu0KFS2a8zS62HTL0rUBSsex3+OIEvJbtPGtpCr3OlY0E4V5sHvHF342aa2V8qCWJYE8NKNP9/JGXVm75sTFdOsVNr/UM00OHRF0W7TNqIknA0VC1G7P4OaIQsI4j2POELlRjQopDLQ4Zb1SI9GsakHJU9dq7CwiMe+HGtyu0DPonz7sTkNlEqjN4y443rRamnfb2176/D9/0ou//OO2yvm65NhHrlkSZO1UHWokeluZ5DgdND66NmzntmFoRRzR0I507qSdGR32LpMoQJWisNNtTYlDIyEg9Bk3iv266/px0vOxvKVkSB+ARrIXBT0h72Y4VL6JqyWqPmlvvvMhTgt2qG7PI8PvA2AKp+qIjnz/zBaVNVG35xSK2QYpFXDXdCkZG4pMbGVyWTEUwtexW3/642/uaUXF8JQiuemq1g1XfPP6id62n/9wUgu08RF97asuOmM079Rrmh90q1Fz0H1mdLLzPExiateaU6HTQG2JaMnHO92xOESajkPFm5gG2Eo7yyyz9LqcxWzAovXP0cVpEAZJ6UU1M1cBK0SSH7f1illadeqqHa/HVu64Lmc01bs4EUcpm7jiH/jMV35ONB+q4Sp38Ywlz373G1+98fbIdhfzgYS/Z84Rhat67nhpb6Hm1aBxIGgWtUvgKlSXDVMcpH2j8Ig5LBVMe4tylWjvi5nPRA3pzlPSEQSoklKobbDOaopsi2Jja7JlHxjbstmMrIKsV1p19nOeMTrk6hJV127U8+kC9ZFdJMIDMRhBHGligtpME+KyfsdY5YTK+1LlBPiSblE+5uCyTJmG/n3P1cfP3Ccr1v+rruxbprI3yOIikY8484LHnP/0U5o//+w3PvebXWG5/rTz1x6l4DSkRsGuetpFQGTQ+Ey3OzJtbNVG2DFmn1AK0zHjlKpVmkd+Gnqkmaap80Qcv3488OActE4HzavI6xkKCZtFD4e8ht0vkRQvSmuObhD40pouVeI41XDJdHXN6NEVCOiQjN34wbe/6B2XXfb2r09IUdSa5kwX8t4a8DcJRFrKkjZc3a1V05adtvTMV5jikhJIdkeqzCi1Jnsd4U9f/JsAi4yLzZZ20qDxEdU8JQzzHgV4PERFlbsszMIVEYZQY+ljIfpBNl/ZT6QPvp9XVELPcjqcEL6BqbK4skKzbHpmprnt2r9//yWve+s73vW9nV7ZNf0k6zRAsYG3MqEe2GGUdAP2K3JA0fpaMpTRKpko9zcatPWqTX+CtIjiYxytLLURoAxU8ltJKlnoVy6ysmGhfk6+yLbD28w4TtinEgPsTCE1hBW4WhrgoHQvLBLH7MUDMSFWfQhQlNjcGHAl48VFJckGLaCIZKNerQAiiHxPfLnAGAz8nvnOk4Wat2yHFADyUotAeulGtV5XTdOPqAbRcKXWQbmKhcgRYRkAZwrcZ6gg3ZdmsHuLOpSQZxp4LHDOWTYVD4n4k73Rj3zhQqDSomR2ZCIIFdTzUu8XOfqtqoNfadFyOl011Iupb3/0a9dOGyu6+bF//pxHHy1VrWLrrV+66nvtXlEJKTWncZBKS0hyxASkOWu4NGbIFjjY2IvtgMmiJQn4PaeoNcWbRrYgPkBUzX8oslD0Aj7CrAAzKep1fcQX0yxNcj8Me1gnxHGQp9WodGKAg2K2k38GatFR8xn2biHwKTFDSbAEIoiCP5F5fmgbmc330H94fv6Qia3TQredqkgf6VCTd6qs9TLJNTuuEtmAtNYkp9A4j1mcSWGEZYqiAoVg8GPAqkqOPSq3cpGwV7LwexlQ13SoMWxp6c3XemG1GDr5xZe86Pwjq8Fi0RDvTRz96Nf/6cZGndMgcV09wbODygBnDJ2ygtLvQL1kDTCVGbWzLouqqtl+JiHgUHoWABHqm2VpZwl4tpBgjjgmkmdptpJJi0q8wFyLSjCbCuFsRGtKq69/0gWnuZVEjqt+te0Md9NoppAe+xfnHidHQ4uHwVJHvVig5hiNAeMjhylQhSLp5Epu2HWzqKYCnE26nkdBwDgSVVcqrkOAIucWjW5dwNEisRXxwcIWxTEwaopUHaL2bemUd1p62paLEIB6V503oVM3KnkmVyoVercJcSh4HgChcsaWzJ4K+k+02012uhiYBskM+1u/fZ05TqKoaa9LoTo5sPfXn/rib0e1xYG25pIXPG2lPGH46ac/+u0Dx7zlxzfefu8tv/vdr75yysowTiiKpNZwNevNDoytS8O0bGF7TUCfUswDVGiFeekIAD8g5LwbTqVlJDlU6utl6nA8i2wtD4vCk4h0RLiX2VpFcSOQfJnM3wd1Z7QEC9qLbWWJYbHfFr0oAHbJcU6zgL8pivRXX33X92eWqFr9SX/1pU+/63HLsu7R9k2f/eo19waxy/5tICrrJMEUpV1Ha8hWuVDzauBZha4IrRRSg8hLkoDalIChE8NymZy1hcdhq5BVWUQEod8hB8sIRJKEEJlyPKeWBHiFmk7RkGsj1vRdP72aonSoJTPp2vOe9+eLqoZEGdOS8gqLxzJp30cCZjFw/+FQLUGuZzJdBWqHRLGeH3Iep+YoUGsp9itS4EgzioTgh3lgLtbpC4r9pwcspaHQajct/M6XpPH4rFz++EOXvPfvvrEnOOoZ773so0945Gxt1O7ODNWqQTXVe61B41OrNRTVpC1sVWrUnKI8VEEEqaleRDXqZ7aqMnRxGKUUKMmtRUHroNegdTpoXlnEYuJAF5DlfoQL2NpUrJoUTMtJUHPdKLcSWU9kW9THkrTqLmrJU47crU4lDbtBKJuFhMojBKEEjpztxK5ggqOUZV76CeVu1weODRRVwDZKU05dOanAW+j5tAbIJNg0U7YwtbBcI2IhDLhCaUZzgKqUkha7FVPJ3bxnqgXQZOgv972UuarBHH5g0DjwJpUorpvcQwkbuR1kPeEeWDrBmCMbwyPNUHyFZ3a1qrO8o3vMDS8KoyLJ5BRIimOTGAtoy2RHjigtguntTlR0J9SB1QbVoKMpM47aTZR4Ri0jp+LrSjuAGTyZRAEPSyRFCZ/tl2aXIL/KoMyTqegAeCfecDeIpNSxEjpSoqd30Ev1x9UiyCl2uiOzuc1BU3Uhu3Q4f7xeL/QD4jN6cyLyFl27gTHWfOfJQs3bWNR7RIiIWSNdI4rKXi8A/1YkMJ0ou0imTWo85Sc9KsFFyQF5X01ErL/+n/9TcvufbgzOAEUn03YllPgpLBnwTvIg65YA93Lg6UTadEgFEgMMOCf3oOdaSt+jYvcsd8tP/vXH2xO3dP/iXa/88Ctf/57LTx+qLXaU33zww7+wo9Vx0XSkWJF9gQ4lSwQobZiUNqjb8I+5xMmeO/WqmoZOFstS1O31VMVOnToviAJD7AV8mESi7lToQbDBw+8paPdCB7ErhlOVDVOm6GAZgVkGGtUmwbog2dAziBGqkylxJ6Bf7ABAlWSgYrxz9n/2tIdnuPmweupDBm8t0F466LiYaoYg5BANCcaV2qTyp3Q49ogKE7lHD1kqRn2QD5ATyb+BtxYKNTB2WVxFJCohdGtiu6hUJaiOM7ELSW7JsSc/av2zn/KXj37sSU986vOe8KjnnfWnj3/FS//49BF1dyuHAmmjzNDt2g41GFF5ATwFqEqU+Q52dQU4sp4DwQKMmkeFnjpS6dIeNSNKR1KiWVqdhJjEoBCY3FDR6nO5rMBBisoOx48IV/Q2iL1muLj5hEecvqQZ7d96x3ikHftHz3nF617xgqc/SvWnC9Jp2Fy2QazCTidRRTzY+OiJLzXUnIY4AQ30k05aujhjC34axStVdxMMuhQ5iLrUqGhyUbfgXzJaQGe1LJDSIBMPa6RBmwNeJebL1YijgV69bYlDcp7m2px3RGbU/+OANlruVit+QMwEGJFNr8YJmQCcFZw44ggpjmBnGaANKG1kZUA1qVEZNsvOv3zlg9/++f6KeeSfXf7Zpz7pMU867t5bfrRd6u7cN/rIpxxtQOTzrNBUjVSq4As+m3tDNYxCDh7GKaIyCsc0EIhvQYoVhVgQRJUCPCcBfbMlcKe1iHJO6NUtmdpYrTba7sxyy4Ym+t2EmCoyjWrZ7aqOw7eF1HnB9lk67uMhHyIwZab0m4rgdgI6IBTmd/fcsx5xyuMf/ay/ePKqpesf/SenHLXs1D8+58i6tWTxoihs82KqNaIcXoacarEWBBkF5QWYVwLOdLCLFjBRENAn+t02RymluyzjzACpxGuHLgZuhpAD+0I4WATHfbfkPoQQ2mJCnxNAqkaFVa7k3d6EuW/bx678SXtoWNYqj3rJq55x4hIwisBbSB1FxZrVS4JHg3Ww4J3hAoumUKQBOc+BsJtK3a0USU6yxfLncJNUYD4E6IWEWLWYrRTC/68HE0RGsV5tuR732qYZ1fxqVvOjbGqZuu6IC/70gnPO/bNHnaHonunHPafO7Utar1TdQSW3LOz0qbTUezVF5EhUQEOyMtCi7Ab0w1gzlmGBXqHZIrYqDu6DXYP2MepfB51XrFN4CH0WssB9Ug5OYkqeaiJoJnrut1yNVK0j1g6tfHPICyfrFjBWa/u9E9nM3ol49elPfcSahmnJ3DHVavYJE7A2mwy9OFt0v+lKCeoVvQH+R9y1qLmSWNk8FqmdAATAuRMhl8DmABE5eEypOkXiymB0VZwSZtM4r1QrktxNBURfAJTv+ymBVBZ/5v0ddL+KVNlMVAfedJD6BLH0jIhfREVDv33PjnBs60x36SMvfNR6yUhMJ4bJyg0Th4F4ZzgyuOch2xq1AEceMqm9es3czTqak1fcR529bvLXt+064oxnPOHEYUr4IZ+nxEp/iS8QlUhA5sAAwG8TOEHcYdxtQwkzN6/pllIDBQJtYqQ6lHX2mK4A1xx0HLLIWzQ60u3QGBTLJILGYIDa4d1RG6oISHvOrkIDTqZJCEhgUOF6vvNEMEcPds133rKGiTzJp+kZpUmPdhH5mwS7zxE8cvYEXpwYNAJrRWDDJIhFfZjWf4DNhGj2//WP/+mmBBouCuu1mh/6gh0McA56Nz1DwU9h3zX4HfyHlSvIVEDTBqTfHSmU/aGK0V10ygVPeNoz3/GK1z9idTkuW4tXnPi0Z7z2KZc8/xmPPKlRThdmzxRNS2SjgPfwponlmf6BY4muD3oCbHFRRmAca5lnAiuxKlGqh1rNTHtsbkjhW26165Fb9s+6LKFBRzgOKJv5KwAmBTQViS2J5h0hAZV29kM2CIG1BoLKIrNsiABxBENJLDDWEc0xAb57WIWZD8uHPWTw1ux3eI0reThcr7JzQVdWzCrsMjudnTUX0RSuKKmXadUirVmVPW21iuavYdE4TGW1Xq+G3bYuQZbnPNcVNjUKkm6DcoxSdDLThc9NXEmGih6HpgaxWl06NRXUVybarlJeH4Rdag/ETHNSuFgmA0Qj+DzohAmUaEVc7QCwi0NJjay6Ge/34qVLTH9M1Elc6umeXAwD7ehQ/VVGgsJzDOQnqC9B66BGN2dEy2FhW9n+VK3wS62ePLnIrFFIssHy6rHO7TaMcipLQsqr3arRjMNQI7E+2PgQXPek2ZrbSAszblO0qqTaJPxondrKaLubU44q5DZ0G6M0Ii9XbSpbth/06hSBpOjAvj3X3bLtx1ffOLnz1r2TbbW+fN2xp5117vknH7th3YpR9klqXfNaOErmW7oRBt4NN9x0/Q0333zb5tvv3sYefdSm9Rdc8MQzzrxg7VGrqm4RejNw6GtWrQMgRzI41oEdALQvkvaolnT3Tnz/zrtvvf7WnTddc0dPGVl29PFrl4yuP+sJ5244cvWmmirPyON6WJEB3uRQ2Xw1mQFQe9D7BOxdZG3HzLOAooJj2sMeOGfKdwnxtZ2NzWZ1bVlpzGqxEYRIjhT64ixSnQpZXktXqhQj0szTQD4wE4tpQ2sCB8ikllsdancYzNAQKiEMqQDtURMeqtlht2vqZagvdbKoa6lJl8BRrpQ6hAGrqnaUEbA7TV0GBUrJUlQsZfhdtid5CzKvADAedBwAodRdKw28sb337tix69fX3vjb628dm5xdvHjpxuOOP/bk04894aSjjlxnqXkatBygIKouWv0iDWOq+6BnGIJea3pfa/Lea2/+0ebr2rfu+u2OUN+46Y/WrVm19phHPOr8FYubi4bMyOsk8KWgE6XIQYj95+D3U4QGTFKNclIvTduWLo3vn7z5ps033fijW+/Ye+9kZlSPOOX0s08+5Zijjho5/dQNpT93unNs9UlQ4hJQK3K4aLTWntXWFt0Jl4C9hjgPqB3NVeAtDrsuciuS3lC7Uz3DqcgtqFoHvZ+61haUBHfprA/iHmCxsIhWSiNQbc7pIvYpvNmiIwEJEyi0TQng4PNtwD5WKuZB5xUYTiJa8hrmD9HGaLPRnZ2BWjqpVhY5w1I0XeZOok0nidmAhctqqan1wOhw5Fe877zl7Zf9eNmnfvPuc9QZ8f0ATHVowcCbAt6gmkUzkxM3/Oand23dcePtW3eNt7Tq6NHHn3naIx69/rjjN66sN+tW3J2kl4UKR9cXlT8SKe7m4DFcXKu5URa1Ffi7GjFvoBlut2uUsBUIZPsYXcCmdEKA0/S95q2D7lcgBqJZyJkdAFWePDOiR1PdkUa92oopau758d+9493/esS7v/+mC0a1IC6qMIkLepe6F3QbpkJee2Dvvmtvu+snv7l2z9ab9uzcXRt+/KJTlxy36YxHnHHMEcnVr7vwHdHzr/zia54wmiOb5NlqubeXSlVlSVG2IWpSeSHyt+tTHruiqxWhBtNDb2rRVKhUS1OqlRXq6FFl3E4pYTYOOg7gdqfG9//u17+4+eabt2zbuXNsprn8yKM3nXD8xhPPOuOUtWtW0JwDzs2A0FZl8QzytBp03g2aJzIN2YNd8563Clo4TDpx2qJFxLrbs33fNb+7+drNP965Y2bvnqjeOPKEk087etOaDSeuOO7Eo0hR5hoRpFD3/f45UNYANqMmBaAjur1IB3wM3q2EE5CApIIWRGLEwiGwJpC1UfIPeqLj3Of//b8Xc0ynxk54PDnxb9ds/9mvvp7sG//tfm/xEaeddNTipZvgKJ81dMJQNNFa3qzGRSrnULAMQSiMhL0t6NJYskqnQSNb6yYpnHxdtXqRSNHMUu8GOTIpQjnM8iOBhqJWYuv0oKlECXKUwn4O5DwOGyyPLJrav+/qn167Zdv2G+/cvG9m1hoaXnfcCac+4rxjTz7pqOERemKh10LZh1Sx0/PJKUU/cJ7n5rwO2cMffiiMwCETWwuSeuFbchZ1Zj784Q9/98c/a4f0XZqpZETDT/z+196wrjnhB2uH03sue+l5P71zxNfUHkK/jdFzH/XYN77p0gaIPViDWEYoo0p57U8ue8+bf3BbSWtPV82knRdPfvM//+1fHN1VvdGO5TV3fuvPn3n5lpKNJe8WzVWrl3/6io8MD1lVRw8D0Q0X6g0DkGCFefs3X/bRK375u45RyShrRdpovvTRf//utzxymausCoNrPvTh133767sKs9LLfcd87Kf/+fXLhoeHXUtJaIpRa0cVQg6TVBAOr/2nJ77yUz6wt9jo1DrLOkoAOEDGen3phnf97QeesM6UqyHlXkkQ9WLdPuj4dPN0XbbmjE/+3V+ddNIqd+KefMuvX3vFe665FmqOqi3X7GUf/eSHjjthKTCYzEtr2miYtamvBH63rqU/+87XL//gh/d34U8NUwrqdX232mBzaQfR8KKlL3jRi57+rGcOFVPzmscN1dt6z5YPf+hjv/vtdarGaYyAR4XqQWqmXU82nNFnPvsZf/mCpywdMko/MCUzNnwd6Qah71Wj7G879/7629/+xJt/sLdsd+2eolQaXXY+tV3vpFlFTdY/4qXPeNML/2iJVGnImZdPq/oKKGaIOyTKwWMd2rN1t4y7Bz743vd861u/lHVO8cioWuHIE77y5fee4/S6yo4vXfrWK66+TguWtitL4JcvGl75xX/8yNAQ8mbVouwK3bOyUe9Ofu0Hf/2+v/ttkh9ZDN/tJauS7Owvfe8N5y51/SgS8D6iC9QC5fw973zbv37vO211hL4F4G4JlRHb7SQ9CLgge8LCOPKSS7780gudYKprLzXFKEw2w5Whfe2CzCsgHQd9XwRNplz84sff+/xnPnH31p2a1UzIDGCJJZLh1lhrtZFFL3j+c57ztCctadpxd5r+OScEsguizV+CNZeD2T3X/uZnV132tZuzScUclbJZHQSUEqlSlSyzp6286Pl/cdFznrioaWVIoVA9TYV0H9nqwWO1oluvLG5Pd1D9qVXK73/rnz5zxWcnDrRiY4kXtKpVsxv4peZg6GRWVj33BS9/7XNPEzSo/xNbi1CDru8vLv2Ll/+byEzb0gE9X6YNP/2jP3r2OYjS+FuveurLP+hPN2abiu1Tleuc9qlvffKs5QP6G2N3/uAFF7/Bi6sChkZ4VMQ1ux556ZQz8sZLX/OMpzweFTe2FyHHISieZDADZB8H7GN+PnTQeQVBEOQvdXkgWyR8Zdi7/IPv/96/fKOw7Bm/ErqLjKVnfP5r79tQMUenrn7nC572tYmlUKcUaQqasio1153/sXe+99RjclJDjWiA0hoUUleTzCz41Q+/+9mPX357j9RIdCMIdFAlE6AaIWijPf21b3j2054wbEuy7zkqRHAQZQ49JSDfB31fUFxK/ZoPvud9X//8fr26rKVu8dPqipHn/9P3LrSp3IpCvhDyEzVOujZU/SQQIwfZz6Uwq6961Pu+/e6jM2e43Pn25zzqZ9vqU3Qly6zumMrMPvdPPvX5D/55PZ8xSqsiz3ppXYe06M3UlPxn3/3W5R/82IFeXNi1nl4MJ06cKB13fHHsBslwQ0v2Ljn9vVe86UmrhiK4ObXM6bY0uy5L+772qle8+7cTFDggNMfgB+vLXv661zz18X9UUUJN2vnN17z14zds2akrR+4b6Y6sftvPP/RYe7UuHXzfu+37X37Xez845YVqZbQTJJZdBSbE3bekkVrVfMnFL3jus/6cQA1hinq11iPNFkqfB7vmPU8OfiDNd976ud+E+dsKTb1AsvCfvvb5qz79hfa0H8ijgKD8tFMyTQxnupUtWrrxcY/98ze/5jHc/Zz16X2l6z7kWijOHOxypenNm+958cWv4hXQGJN1i2kpGIyFYKMeedyxxxy76bTTTznh2A0g0y0ASQP8dPuMyfb2r37pjR/85IwOL6ouh0GsWAUbXK9wgS2WQxe8/H0ffu5JKOvm8lBNBtudG65plFHhTbz/Pe/9/k9+3SMvlYplyfDWunvJu97xV+c8Ulf3h/LOH77pje/9yZjq1Gb8rDK06Kqrrjpq9TIt9SwFUJhYQqKbmCWOWtp5+rNv/8snP/D+HYoBNYh1hOGrrlZQPaGRZtvu8974ij9/8uPrtFdClHzgsFI2c0HFgMWf17l5+MOH3AgcMnhruYjBFIJpTWrO0Z3Nndw1dBegAGLPVjnURr5ZWqUrPWn/j+680xl3zVRNagW4QWv4Mc9ZARSD0mwoHrYoW4l05CknDleSEU78agyymeP/nm0TXTlxUps2kbt3cv9EoNXKNgCUZrGvd/qzjVHIVH7pzQ5rZNjUsAfqJZv5qFZOhXrNLM2iJ9taJ7Qnb7w9lhN33BxLtfL4yaBtw/RHN7QC7Hmv2qDiUmY+3EI4Wx5sJVQE6dDGZjBx22weOUHguVGzrffoIlbK2IDbOLZ9t80ZkOlopED/oHoMPuTg4zNcWhPVXdden6luMAXrM19iF/ciRKVQuCu8LFg5Pmqw/ReRBlMnLv1cr+IeoBvujm9+5G/e+5XNOUKyw5zHmeINy1WKZ/VkRnV6RTD5hXd/9OPXbou0zIjCQhtBeMSUELpylIzBB+tIGS3JKWvQaJc1xC4CtUrbtdW5/sr3ffCX12/NTLtjuYrlVEOolH4W+VW5M5ru/ccvfODyH8QdcMlZJVL9MmmoZlDkUW4WjjK1+UuffPs7v7dDn4wgTElSPZEJCWcoGkcjdBGtYvMtn3nvuz63O1DzlpQ41nCYEayG2WADcOotUUTRXj2mvb2n1305h9GIAC7BdWGGXWhysjFUdIp0WUIVPB2ryONBetxk06kKkh0YJPxIIJKmrZq1vOWl2nBcGSv8RfWsV1WSlgTfLgWkTFOSFmFmaYnUPaZ3d08f0oA2o3wq9MbyxAuGMgfFAqG6apat4rhUitp2Y7iYojtTS4YCaXah5lUhYiOhXixUaJH9QCwMoW0EqrJw13ff/+Z3/f0NOwO/ubzU3NCfRCiPlJTS0hFKxxq/4Quf+M57r51u5z29rIFH6qmSwxPkdRPEb+Dt/vYVl77zm9fJnpCTzdJGthjOk8ea1Tw3N5bG+77zxfe9/lv3pD56dQUtF3o6vNZBO6aBwm7m+W6De73n2+++7LIr7ppUp1UbYp1u9iJfi/RFAEGoNFuzW77zmfe/69c+Lx31M3q1YEXygrKYkcbTYKOrtuJLLbsYkdF+BvQjVeCICmXnOKwmNdRvUUTzinr/3wKwJYalvAWZirSBVQntraopsbrv+l7PnXJATVEB9jJzqJsGshHX5LHvj600pQmVJSQaDQrNL8Q9Bj3XoHU6aF6BYAOACqa/ROAc0LBZrGnd1TIXdaQhqKAVadIIlpZKbKXT7Vpq+41c8gtEHuVhLWtMrH75m16/+giZJgk4eCs3pqoJyvlWFmdbv3f5pe/52i0TrI+YrRToOOZ70LQiW1HhgJWtf/nwR6/4WZsQnI5eWAaeXUgZ7IzuoOdCECQpR4+aIqJWPW3CzmpDmmBG7teR+LEZF9HxQ8tfDI7QMRs0DgBwu9FKoLZVw/fV8aFOJUAMBBQ4fFM/GDvxbe/6q03D5TQrHhyXr9XjSiEHCQiGLf/4ube9+zNbgF9rQ8DbkMbspbOQ3s2umWZNXetOGd7iRzx5w7pj6sX0iNSjpSTr9YDniQtHjixJ79HUzODJF4Y38a2dyxVzTFIAfUFBnOlFxJtWZ6idl0vUbk2nLcaaEVLwuARIJiMXh0yNXT9425sv+/yOvDHdqAVhqFuh3oVlgVJ45kp7tNb4pz/+/o/92As09OEgP08D1F+oebJQ87aijKZpi1wTRs2tX33Hhz7wrR3dOjcaSGLtIMqYYY2QpMNOqbb2/Ohr73vRFzdb2go3jbpiINAVH2LtgdUa9FwTZW1dsQefiQCgDS4TMgCnlGI/MjdRvvve3/36p5/46Gtf8+rn/PWHrp9Ui9Jl7AhZUUkShEf0GMFcCJERrSZPbfvKB15x+b/sVIbSwqImYaHbrnMKVWExIZhVkWavu+KiV3xpq20uK6UOMH1ky/ugHzMz9KP9nR5EWyHPrbUrwdq49d07oRd0U8l1pLoWe1S58rTXpC8Srj8A4LpoGSrKo8goVWKlVQEZqdaVxN/2nY+86UP/uC1VepFDQNIwaH8j6Mgs7hRwHvK9X3rf5Z/5SYcbMzXK58mMIelo4uveIRcpHr7h+Y7AIRNbD3ow2kIlvCL6lhCw9PTeO++egAghNJ0VWO95fcMJKym7GArIVdYFZeqSYqHdPHLTqNYuJAfMiA5qVgpuv3e6K9jRwOvas3vHOgZwMOEgUKrLaCcOA8lDkFfXMLCiGJYNaKyL2B0IV78UR2pLyxusB0fd5PYtY9AYgQ1TvCTL5y/7Ms7/t6DBf3pA9hKyYAcxKYESyQArIAqK9ohQhpU1mEYZnhV99Cqyt3MC3oMu/AF6W3eOxb4eq3C6hBHIgMau+AbEljTXn/zlJ7/ygzAPy6S0NSvMEh+TGiWrS3pHsxxB427Levwv7/n8vgiooy2lQmYuAcwukGSg4QUDsq/5wR4N1rBP0IQnlHdv/cY//eSmMQPkrTIaCcGDZLpSXRwlFmgVKoJJVjeV73/hg3ftnIBNBMBXVoMosgzHoeeeTN36yS/+MgogMClCFkoyW4nVK3u1shtn0RCDYDlwEW/81pU/wxNEM2d7Mzq8U8CiQlDsoXVhUiQqyEwHpSKcuIUMBlGHEGLUpQQ8MlwfwMSgnmGwMcILNa/EuhAvSQi9zF19cn8uh9uv+NyPwkBy7Ua3PRMB52+uh9yjBBE6ZwG68dWlcn7g15/6+M6eWUgdoJHirskB4xk04ILJ2z/6+Z+VRVw16hxsshRMpr6fykNFYSt2hqYNGu++fM0/X3n1WCh8eUiSo448AFglbkuFQieSgLJz10ev/ClaxjrYAlkLFKjLi/JaUc08OavZmhnpSS+c+PHnP7t7mmyFrlJu01GA65CmVnWgDsnAxdLvaP87eLQfEwrVsAzPdKYSkmMRZhHCIRoNIvJg/qUUd7voIc8Z/fw7DeNB4yoxq8QmQ5hs6M3+xUrhbQvVvYw+vIKhTD699RNf/EEQtjSjCptW8YOOkMdxdBLRMiKr6pZ20G3/7Gtf2DErxsICn8Z2BilxAMj4f2FpCYFO/b4n4g9z70g8KZozOGqN/+bTX/1uLAtCi014k2XD8Ug8ZE3OjJlLh0s9aesZtYOpH3zjpnv2t2QcstjB4WjnQkJZdDvEuxPaP0LplUJCPL31ttkQWP1A8f40jy2TaebmuUcu5ziN1p5fX/WVn3WkGPCalqAcrgfqcGxGFUIqh2VFuKrEfvC9L396wkMMjlDPhBO7UEM3xyD8n89bxDQRsWDepzO3XX7Vz9GlhNEO3xDlqJbfSSi6xkCieHLTyz3glbd+62vfuHsHbD5TyOHjKhFlQrh+YFxBBCpqLmkA94kbZsR5BUjDrrDyOG14VrtljSixtONnX7zsjR+4c5beNGtNcINENwZZKUXMQblMpvfd9Nl//GW3E0E4Qo2Rnp8nLSkLhAImweO1OuMgT+TC+tHXPvqtm7aS9gwaZ6GcE5GGdb177p2OI76d8/R+tKeBqbCONFuUr9PO9k986UdROKtrbk1X/CKdjIDI5fWw06NXY+jTID577X/7py/unBWvBmYUXAfxkw/eOlqo+Xb4e37vCBzysTWkCryTOOQ5TNWyc9PVt01TJyRK5pRTk+Yx552y3EYTh0AMdw/hRgIlJ1eMdScfvxi3swrGHmqJa0Brx13jHcTmoGkoMwduvTcFoiHcRoq2svKCY5c7FKOEpR6gaIRciYcGDywyI5xfwoiRjRtyGJl+MrPtlrup0yHOIYphAtQntqs5XNqAK4+D8X379QShEywhsjCBx1VUOCaF75UeTE0E2KWRV9wXIQ28IaFgRl3r7tu2hrGAWPdvneBg0O/VhP6dtP+Wr/1qyzSsZ+yyUniQesMeOeHY048bMqdStasC1sioZ4bN6X2/3RUgca0mHfGdGpUAto6Ye0R0o9/+Fb8IjQN2Kx1gazSx5V+3AAXNlB6bOOZc1uLznviXz3nKuRv0YBZonbDejX2zteXOCTbqHnxqRYbdVEdGRC2DAzf84PrtKTX9vvdMEcY1qXrEI/7k3KbWZq9Te14PZRBq7Duu/s7NU/ysDjmfikGE0c9AbbXfu0IeoA+ImE2kRGUXEzQD4istAQhgcNUzh9M6pPAvKO0QYwjAMWkhwFuQefX/f5y+pKyQVUhuvfqff7vV03WsdvJms95LtMRZe9aZJ20YMduziNPokcgzu+rdd9w5liG+mBBY51Bkg0aV0pJ+7w0/vGEfSUwv6rV7IUdzvVi89LRzT19uhdJ0G0l4FFRMxdV23/CVa3cJ7QhiC5LiQcCJfrKoSqJJtPO6b/56Cy4casJ5LIQybHX5CZtOO3q12hOyLF5WrVmJ0vW33LQZKTkkA8khcS/EZEjSwqIvej2vS5iQ9pfpvyv1YsWGWNDunbuDNLQByQphNrwZAWrS0QbSo/lT0xH4VCGtIoI0kU4/eEwlYQMj1MsE1tx0bAjHcxl4SiSkVajiK3k0dvNPrr6rg61jjGgDJI2kKY+sW3/8umVuVKMWi0qnrA433ak7fnvLpPCkE4V99LplJueDto6YlgI9b1mOIzSa+EcBvMlzW0gJZ2M3fffXOycKYf9hJUEvU5q+NXrcicetrloz3qxHyzGJK5lci3b87PrNs/heETACN8AAV5DKoLeJryJ/oKAhZPfU0tt6837P5sQYmIOR/CLDhoAyYPuCmms8ffsPr74Nz55OAnZbaNuAhD/lpPNOd4rtSqZ3Ol3RAaFZd/e1N+/hCILLS2S5cDnYAs1bNhoQesDxd17zrRt34VMIdIu+LrLOcnzECcefdtyKbCxM1ChOR+1OKDnS9hv/5Z79QsEUTDNGAUJihN1s4HnE1gBLVMjJCHqgOIypVJWV4XZ7thrPRmY9yiUj9ZeMDs3c+burvndrBzAiC4u+jcgcWFx9WZIi3Hr9T7YcgCpYRTq2WkcxVuoYy8867dSljq9HCdh/cNtYDg2nu36+bdbzBmpiUh2A2YuSb7b1np0eTjJMBgAbA+c5JR7WUQB0qIwP3PSTq+/ucGIBv8+8TmGMuCuOO+X0TcsNXyiTUkuqjjZr1uRtv7l5HCMItkucLnE5Yh8b2Pee1151+MMP5RE45GNr2ugmfqLwuYEJTt999eb9FI6FBx6kIqlxzLmnLof/COMcKCEiCIju0DLG2aO26ryTlwmrJjzOAWrIXnH7jpkM3g0GzjP33jIDKUkYVaOou3jD0ctEAZtCdCxs5ATA9H4IfJysBEUEk31FfXYEzKgVpbX79qmuoCAiPiU8jPky4e19PzODooY31kEiDz0EpKc9GlqIjMLMLIQ7dzwxHohIHUthDoL7nKAO+m1IUyEJoM1suxu9MvCEqZwqVG0GxtZIPSRFb+zG25PmcuoX7DElTE/jqJe98e1f/NLnL//Y29fSjcfeit6ZqQe9Ldfs8NhQwXzDbmOH7St4in2Q6JpxIrmYSx9EDIfcd2/vbfdS0Z6Kmg0pbjeUpY998Zve+LIXvOXv3vykE1aILxHqYIWeTf5uew8LeEr3FKcI/oTZjtTZc8116uhKZP7RXlSRHJVWX/bB97//g+//5KfeszT3gDZW8TWU0iOG5VtvHR8Df23ZBPol0dBDjzhCrCI0SVTdqa956rOee+GLX3TJJS+75KUvveTiC59wxnobk15xcgtFMAhkYj4v0LwSMg2CZgRrts8oE//AdEzG77zHd12mK5UqjO2d2vqXvuWtH/3w+//+3RevbywXphlFBIYQ19Frb99eOkP0z4VUcl6gTVgU7e3X3KgtPYoo1HWKulvNtE2Xvvv9H/rYuz7xsb/eWDU7ASbXKNDLq2vSjTfsaEvCyUiIhAwuEImvF6lpa8fV1+SNpYruEDULQ+pi7Yvf+faPf+hDX7z8bStrQjCx6AZ6RTfD8V/taqPKArNNeK5BzGfyzlPEhgGZ0wmZW+D3/TQCkSR8naBiksEJr8qWacBOgtZEACVcKif292hJUc7uywCixS6q2Q/SRUsK6MVc9ElITV9OzCJRHcSI24ipJ8jtPdf8rhhaCUQ2xbjZjCu1M97yjo9+8BPvufJjb16RUkPA/jDu9mbcZPJXd7cwDxcbCJGkMKt/0Po/4m5hA/ctS/hvIayEpzkBMR5P5ez+6zeXQ0sQFRIbNQmVftSLPvA3X/jk5z93xXtOUCVIzTWzgStBLz9w1837fYXaC+gr8ZZ53ezCZEnsVsigANESPvBoDHV2bhkD9TWYqE2pIPGJoAzZpXUYFtNTt92e2IsRHFEVi3JGaq5629998MOXf/iT/3DZcQANqzj7gE1L3Xzyt1um8Wggtl7AfWmh5i3jIPpRiC799lpldIWEyEkqHLWUbO2r3v3Bz3768n+46h0bGgoojMTvllJjiRttvbMzXlDMYsnCohCYfAATg6Y/FF9ZyOyx+jm1dfEqNXfVKee9+NWvf/Qj1oziKG8g4BJ4CETH9/zmu9ePYZHIDkhZjN1CAPbFoiwkf2bLnul++xeByE4vqjWOeetHPvTJj33845/4m7UcNaI0nAXIy7T2XX3tXUWlMeh+YAgL3Xy7Yk5t2zIu3MmFK9BggW5yAx2ZSZGUtfbccG0xtJp5CHCcJrdiHPNXb77sfR94/8c+/s5NusYWRLUkhEiTzfxmR4/Iw9ArrlAxpOc3sI7+IG0bh3/two/AIR9bY02G5nIid2kQ9u6+8dY28SZnvjAriIy1Z5wxCp6ajUEEtSlaacKchT8nyvApZ59swEinNY8MA1SD/XfumaCJrfuzk/eMIy5iaTSYcn35qSc0XTAFSolmK7sHCAOC7gGmjP1ghZO1L/dBqVWcbUJKAVToPTtmQsET4rcDkxAtyH7VcuAeRJATHaBHhQ4F8iZK8/hNm+p1Ad4VwmJyOTOBupVQ/QGG1geXDNzL0E8rgJTuvGtrLwKACrAWUtPgo5/jitO3s0MFakqWIqRIIIYoR649eXEeZSuOPP4cs6kjuxJOxUE7cePdk11E0BBGI2EQ1oaUggS3UIedQpAhNBu4PU5kgQfM4s74FhFAx90QCCYaGZDOHQenM2fouFpiwjIheHIbhDL7OgrFaYQX0N2n7k+nrZB6M9t63Qx1B+pnxOH+6PJzVh2zVM2U0XXLz1821KaC2J7Fn52yub993xQqiF3Gv2U6o1kqDEceUpciEIREpaXhrH3G8y66+OKLX3zhS19w0Ysuvuj5jzvtSKRjdBoV4GoEbQ61xQWbV3ODQIDdP6X64muiGuyP30EPPATyYNlYLOLMfMyGU9egbL1o/dCGSHjy8YINQlYj2dtBaEL0Ywi3DavSbnmlPD67M5kKJ0ErBRAWom7hrD3u1OMphy9bt3pTHVMeFxxRq/R69BD2z+6nbGhLYZTfD1m+LyZNZDjmH8hbKSoROHzjGMVwnbxh0xLkbJvrmku8nThREOLSBTHdbMtku2CREsb3IyUeDCOI+b90kXuIwRFras4KkmpZPDsTQtaj6muXWmXT0ZuqDkXrNAqZ6PnsRAuZ7zlLObG2xQDP//cuzE/0JRuEYBgJ05w4GrsO40AakMV4FiI4PTmzc7oTh8IqDr1wQiRl2ep1y3hHa9cuXxq0VNlx0eW0NPa9e2cCxMVoMTESKa7zKKg9SFd/6/4/G91cbM1/xxG+jJPTd2k9dBALLY+69DFkdf1xZx9TtvPKpvq59OJjYyYpOlpWqzj+vR3k84iGzL4UpOjsM0RULwVeXMiPlgiWiqk+detdB/z/0L74f56aaquwrdFzEGuqkhqOP7Z5JqRX2XNznXFGIvCsdeuhKktrTjv1LClEWBSfFCqiWCvtnsUBjaadBgtn4YZzYeYtfNYYEbxovLe/aKUzKIcTCJKZKcOnnbhxSAKPfMJJJ8YTRN+Rs9rIWm21k9w0PoZgPamOcEmloEtReuA8EbofQhsXeyxUt6i8yJpVO+q8P3npiy989Tvf8/KzliW4cMpGk41i0Ui+d/PWGY/9SXyOxU9217d7RKBx/53t2WKKFdmo0kxyy2LlsWeuIy9asXHV8TaxQIUWRlaGVXzHZsJd3sD9n9tFYhTJfC3fe9c9XogfFMf74LJX37MTrY+apE3P7pjpoXTP9sC9YQJQrNq46ehqZXj5iWtOKmJDt6qi8ZG7Vrx1rE3LKOT/UtTMwsP61gs37R+633TIx9aU3DjRmfEs9m033T4tVRyhYUfBE/2AE09ejhg2pnIm1UvoJkTGURqieGek5tAxJyyFtgNIWOhKg6/Yec+9HeiE+Z49OyAkob9TRGo8dOIZRxksCfrx4CvZPDAoJLMfQF7mPdMSE3AIykMIr4m6t8bqNcruvjsOoO9FlCmkPAlosCcWyfHA8U/CmbF94AZF/5zD0V21YjX+M4iBINjNYd9rzZII9GvjPBmBzqApJnRrKaIY7T037UbbCtsyCOiD7a4kwmMd/4O9QNdEKsIvwHdOUZe6aLJSNa9IizWl4/v16hJg7bnVTdqzHgRtagrsyoSAwgxTo7Dc12ASthdITRAhisO5JFsJJzAgaQybUUvBwk/D0wPkxoiX+haBNXdaloCMibnyMPJAGocxVr4YxPWHNGnPKIh88WtoNMBpCWJQjpIFjM2tWF4Hd5+hSoXjdiouap1eII4xBT1evgYt6ofaJfCj/SpgG03CWlUQ7YXDNOeO1sDTI4yIroU/oijVIKKKt9DCzCteT79uPef4IMCOoO+xJYnGQe30gSlZYGHqbK6wtB4183xo8WrVd5wKK6KW5T4zL8IkhhImoRnO3ghU8dp7XodcYIY2i64MS0qIxKRU+rZcyfQhLO9gPghckKVgVoIwG2aeYQps0xWNpAEXM4HSliwHU9Ogp3DkEd0RYu1AHVmMeoPsdIcbJ4/WhdFqxWqWNgoGSbcF7QkdScnhpFP5o5LOO7ZmTFhfTJx+D5q6NCseBd7w3p0TMSLnSDYqamP9+tV0FoRtoQhele7MFPZV/XyeNOXfM+cHZ8b1+xBo1AuPZXGHwm1QiC3wPLg5C19zNWhPwIwMaIhRDnSVhj48alg9CeqwVNmwcgjRhSIUGXkLL0NGEzyz4NwChSHleNCMmnkEsclTFe4H2X3fbPGMgKlsM58aEzAj9BmokgguiT5qGOlwZqrD+nNmdcMAAP/0SURBVJApTSGPaONE7nTbPbWFLAqxE68JLFRfDlBQEGi1CTt7TeX0gOMAyS3cccd23xhYX2ROS+C+sUCH9VYSKHbH9oGTSlCAZTl5QajWlqlyFxI3ukNLLKQkUY2i+g9XGmyAx4pDUJTptFDXws1b6kjMfq/TgpvkM/VNw05i1KEA61OW0ULDXQ1HPCiwy02k6VAua1OdoN9kEoMpbNyJVe9nnmDnA5NIyJJT56aziSWu3Fyq5PHIyFEnnSyU2J3SLoBQQ7cox7ZNCyYPdrFzvJD+iUm1Jowm5UqNTimotMBx8XVamqT7ORqZDYw7+p700GStAAyS7JuAaDtonDkQxdBRkFG8XbfvayPJZ4h+xqDPoytiwzRhj5CDmXH2mC7Vd3Hu50Dq8RDFxblo5dGaipvg5OT1qKz14hnyWrHZUrLQXDQtH3oQxYWahoe/5/+MwCEfW1sq1h2EWhWpt+vaG7aLABifUmFhVjvm3EesQzXIpACKVpdiC2aisFWlZ2tDpVh6zJlHVgjaiOhyUCXG9O07CSbC7q4tY0I2AR2PLKpuPH193Ylh54HN841Cp6QqOqyDpd+FzXpfY0oETwJvDOCUMMGbvGXPeBpiKihAmRwSQj6eP1LXOPilZN3JgAAfWWeB57OqQ5XSgwQijgOCz8hrBSFNzH6djH1q4HvE4VCH72NLndvv2e8DJPOkHP+ywWsAyEUcdzO/QWog4yQyFEQohcvo6cNTSfL2njyxtSU4UCEbQJVyeRUHLyo9wtQNXzaBUiWz77sc8zvERkgdnxEWBjWC/VaHKOmlI64Sxu1eMDHbsYIcGKLqm8MzwObB2BaRlPsjsl9pNEhPcjmx1RpaopSXwkJBp0VCzwtuv5CHQ0+3C+5GEmAFF95at+eDhS1UHa1vyh+aZRZmo0i6kFAfaos+hcYEsI8potfwDyeihT5E+R81VYdeBdNIUil20aQUAZ4KhHhh5lV/HO470vsBmGAGgSfmvMrJPfU69NE4ncVdsEZ8gRWZvti34BXSbeDFoi2Tmd4BikHkeOhTQ710MOErhDj3EsdF/AYYT2Ybaa8HrTDH4c5SpzpMncBT5SqK9G4jjLAs5UjEdlhopQx6L0C6NAyhVHXKD0atJvrOADPR54lVpp/UCr0gHw7USsWW/dAjb2ZyLcfDOMsbWiMVYuIoywSkc/N97+wR/Mh/MMPIXuFRoeQS+7SyakahofVoVRsaMGW8WrDWkFI17s2A9+wXifu0OFHvnu/vXajPz915P3ES9zD3ZwFWRiWdtEoKwFi3U20EKW4gx/x9onbb03qFgoMWOeZUxDvpyG6FIr3iWo3cp0dHRVJVsawHIjx//PoCPdicFtscdnzu0eYw5SSjmGwFUqdJoIuuja6HEWFejuK/sMfqxF0KBHaGJUHWUdyaCdgvZLYD4SHj6FNfRL0XY5F++k/kS0BpU2qRk6m7d06xAgdcrAYq1xwfpYU8EYdDyQSpmPp4b69r1eF/l/FEtTaKrZJtVffiaIskMuFbt0eFVFhWKgWfcRF6WaBroeYt89lQHYow7SQdQqxFZ98F5qH4fpirJi1ZXfZmo4S0mf/FD6dijGhmSK7C2iRdgcvH4aIMUqjtM/EFgFvNcUlmM0EhBFRHK8TztdAS1V25HFsaLUp6Ds0TaCbdA236zuyLnHMcRxys7Jg0UOhNJuh7oX4DXi5MyVXkOhLVFi5DuGJynIcyxH1bxXReRfRpME1AMBeR5sOWXlMn79g67qELI0oyg14LwQQ0ZqUMaFz0QmnEMHgGYf+MQUE4m0OQUuSq3djHxmZCDXIooeHFVU26ckSiT8phUaFDGmCBXvvhr3nojsAhH1sDRvAptiKl19p+69ZxBTtxUZ7Bgay+8fRjRwDZaWFMGUbGckmAFmA5pej+xHlUX37OplWirEuIi8tU2r17f3s668yM7why38W21tD9kaM3LHWasg2Em7qIyekCykBY8A48O4ku+/U2kTqLXhFwQAG/Tts7x6dxkwZeRtjZ1/7pA18Hfg/u3uC/sRZETDfTzNUrVy9dXBVfSCgNbi9DLSHluBHt2n8/Rw8+y6gyoqBMMWr3nskWh2wHJhqSXIOmJDT7LC6sYeQPQliAYBbQtcU42MhxVMGQbuiCv3zFXz7j+S+5+KnPuuiZb3zu209ctxwD8xT2DuwidsN+pV2Y0otQQ4j98vTEuezQUPNI2YcofGCx6DVdE0v4vddu2SErXUinR53+x3/5qjdedNELX/ni51/8wmc//rSNs5123+UqC9uUIeGf5yoaIr7qY+EiaERas2ZywBI+VUujDZ0ca0kAJkheAdMlwAPrJqdRZuELg/v5Q20J4gtGwThNMWgQCq+cHvTe8RWKeCDRggUHxMvvC4gouLSQPi7MvPrP4zD3jkrgF62KOootI40LXIEhulkclmRMvnTq81/w/Oc+71UXP+dpL3wVsJVnn72uCyWOpja1LNsJQvQSTWiqqqhNJ6rsdTJlxGyUGYuFw3DKHhpVCwPhKc2n/hsHco4OuaEPM7sGLyNmC5VTkWAorlx0hY0d5FXDQg6v57FqHKyAlmx6wjNe8JdPf/0lL33uy17wgue/8LEbN0iJKK35sZC4MivUzuddtwZgIvRriQ8otwtYF3khUraJ16aZi44d/Gd3zcq1I8NNnFQCngbIdx710LMVEBtRt+YbHsTJNhdMU99lXxNdCBoelP3I4EzDRyfMkcgIFNeBchYmPswQOiNV3fLxbo87qZ0/9pkXv+iiFz79Rc964fNeeNFLX3LG0aurBB4ppV540+CIH7RH66vqcPPi4s9z1et+KiPBXTSbsUyPKwDUJBtWLS3bTmG16sSzbh6oQ4TOZt5lZ2DvIykEAUgrTFAZhL0edUtki01mnKAysnUEloxsX9bds+/AVGfgqxRKc9DUiZ08KiCaUtOqQr7JGMK+bEyFdYlIZdhGf6XoDh3/nCe/+PkXvvB5z3vta17z7Be++LyTNpbUZdFOxUR9ga6FmrdiLNBz4tmqajLLCOHLG5hGxayt0Xtdw9H8xHdqIbpF3czVZVfypJ7q4yeO9Qobb6tg2WYocw16LLxWCIsN0UDB+5XWVlE10erQMvZ5eUgJcwJvBX9yM/dKqapJHRwyhc+jKEPznUKDCxJkToXac7ShPDd1UbxBaCRUkxLrTNGkdauYS0JE4jE6WehW6rnfHnQ/dKe5HUfG+MLt7r13okVy6YkYeFBOZWl+N6w4SoIho+0aSYF/KMoo/HO1UYTso0Vi59bGJz/l4le8+IUXveqi51/IOjpz/RoaGgWQTBrZAm81731pgabJ4a/53xuBB22vXKhHRIW9bpb0cWd/8/NrdTeyEKPvYTYy0zjn7I0ZUjiLupXcjOhTa9Gi3ADNVXPDrNMIlLR53MnHGko1LiOTcxPz059cPRZPbPsN7tIsddJhdfjs9cfrmafnShLA20hEJVEdThB9Hbg2dJpG7NMZxhh49yLrvIuqnxQM2eo1v9uuNsqhoKQb60lKAxC3rPbrQISHwjJVNG+FQK6Q19ArnncLu49l1EOZpSgDQ15G5o6SGT4SemTMtCb8olJB4DlFk0EZqDvrFJUueEPkobPdV+86UADI0OxgcB4vA4N1NW3WwqSVDmuotfPQdiQVMzqQCbm+8YxnX/SK1zzzORdf+MqLXvaMVz/9tedUkf1mM6M6xhBiJxhg+kxjkOzcpNBMwIiUVaPBs+Rj2REnrk3aqkNfDI/noDS1nT/85U2eEar6hqe/6nXPe+JrLrn4cRe/8jmvuvR1Z8AYF01ePOPDaoyoImphiVdEFZ8IX8DjIDPGUMiGOAt6yAzjfKOMSEVk0pSjq1tWIJGyJ9tFO0V0cf7hDuMWl+O+QcVL6LgJVUF6uoO1F+c7n3PJpkBjW0UcSBW2aFEbAuXadMFlSq5GKBlMY8BNItXP0pL/zrw62D1xpglIPa2PElNJEiGvLGoiIqSdycyUZyW5oWYus3EGpRDen7H6vBdcfOGrL37R815+ySueCuPyuaetJNwlhqF7QNzJSchd1mS5Z+DuhPepPhLnHUln4ETJKBmSU5/fZyV4a3cKDVl1txNTGGtxihdYfw64oAYmwgUwrYdazwEo5OhkqHmMGC5lqTrv2HDOfdkrLnrJy176woteePEl/M8Lz0ZvruZbk/WslqtuGXGAz7vOaheR0JqhT1WY3EGGBqGruq3xLUYFGUiKbkWO3HKjviLt2lI9g8VrpNaB8SktdthG8Fa3JabnYJ2E+c6T+X5+LgYVREbecj8GFXk+OBG63hU3CuIaH0i8WTQrygpTToQkGWxf6riSlm84/UUvuOjFr33Vi5/3klde+LJnX/SqR42S0uQIVCO1QYFxcJ9tvvc578/zQigx6hqbM9OWsGnOrARVxLRSaD57muWQgCOBRmlA0GhILWKVyqhm9sCfJVHFDMPSJcm3mPuAtDOwRqRDwPXZq6i7AGVLJ5yWKq3TpEl+3A5vu3qCnBaPkypJJhIPNpqosoFIhkbaSXmW6YDgeGq2VK1Cwwk6vXD8YnqsiOVJL0MKcjgF9qEs/uMLX3nJK/7ywle+9JnPe8bLX3Thq85u0p3S5ISnmfc4DPiBhZq3YCKQh8LZxO7lYZ1EraGmVGKA3ozlBjozcrNwUHdnCDWYTJRNtEDPHKzOyqyXaULokMp3PJhuQMM2k4jM3aCckO2RXDdacVKHwI6yOJtSpQzQGiiCWlwnjw2L1MLxXrSM2fTBFlLE6ZVZLGFXDLS7KG056JHt0i9TrQDQiqColmoCyRTDMRBu6oikeRkH+uD+AAZD9V43t5elnp7edf14nHZGuI2B7yVBbsYGElPV4HUlLSOrF/ipxZ5lSB4iY2alyHxl1QUve83Ln/umv7zkaa+85KIXvfiSS/8IOfx2KvwlAJInNCcX6r0f/p6H7Agc8rE1HR0/0vVi7y33jBkAAoQ+mCrHzjGnHbPWcIEYIoMP8MLKZYAD9BQ5/4U4HF121XCO2rhBp65BpRBmS5EFB3Zv23XXbNvFBpXmc7nopONXz/fNicJHCoREcMTAQ8DYE0pP+KXm8YHt+0NiERCcCnFMQj+xDzvjOkgV2adQlifAS4BrZxmIcWBvBrxGIWgtvjud6IZlTlIPgLKvyTHgko0oKWiX8cnWxC5wq3mYRbT45/tcJv0t2ySWAgAMBJOSpqljE6MblaZiuqCi2fmwodB1s4FMRNgVHEuat32565yig1BcMlXNXrd+aZ73RC3EXUyOP7L7qx/4/OZcdoJ8pqI39kr+ChSR/WKaHEm2A7k93/tcqM+LMrlRwU8OAjiwAJ/sK8Iuc8E4ahqGd+DUsxxYQ7frw5xHXwzMZ5SAYEwtE8MMKFlCq1jESZwr/515tVCD8TD6nr4ou6AK8MzgQUQZOMt6Hbyuwe2D5SX71arYnLsW6ASmg7AlyooZT5QhqbAJiY6+CN7DaMj+IB4VFTU5tysgzdQAsFO/tujt2zYeCcVyFqDQPpoDCsO8Edi1ARf9zThC7lD8PGgiBxVrQwvDMCB8VPV6FaidTo4IKQWUGynjQg3eoTJvffzEyFlBb2MrUaRBgmmlnOm2jvcSmMm+vA9lbMaZ5TaXKD6glyCDyJkhuRNZ4KbB1l0zeLbCZ5zvL6U7C/uCRiQ/KISdRCvQq9jIfClRgCipWnEq+BLFoMVEVPCgYcbm+1yHP//fHoEHfO7+t+/sv/iD9OVi+GzenT+9fo+KV6FgyVuqtPyUR6xf1pcXwzUAKpxNA1esVNGHn2swEWnra44/e5mRSYmELQQGaMm9N/7y+ttbPgiSCAkdacUZxy76L97Gf3wsN+DXwNoTigEwivLUylBqlulDhjtu3d6B8oAJDbKgZQJhb+6OKFcLVVnBj+B1CD4fhcDZ6TH42lSghEmHMbxsyaKlRyyjzc2/A5MsSRFcfzCpKYm6moGdHHSfUUlx0aF6nEszu2450AUYJ92ffueg74mTgNJXQicMThkexjKmgkiKZ52uT5+L9r1qYnTjIC2H7Ac+An01UkGj5AupeAlFE44bY/iEc46Wg05qIvfmW8hGSP6uf3z/VT8bl5xFvXKihhKBTvVbILjbLu35B03LjIofN5xBSipiQlzDVtGmncO6LMwFoLlSpQyWSR6Mcpy8wiigQW9XqjqSskkUYByDpLngWmHAZ897Xi3MXT7sviUX4TSVXjgS4HGYAww/wictFHtQCiLw1tXG4mZzePESWME4VogiX5YcmGlRxYxZEsK7hkzy8Nl5iM2chBy20CupjDctSKaUk0Rq7bzubp/NllIsDrpADXmtouJNkD0wJtbFlOkLZWdJFgXIiABgt0wH9BQyyFnPgx4gHIkElUDXB3Ml5zt8h8q8ldEhygLqPbrsFOAxZA1IIY7JQq7VYeunNVgkFF04oWmMDdbCm+/4DPq84EwL8qpE1KvIwY6b7p3VPaOYt+cU6oqc3HBIVN0EmsJLRxYrD+ms4g8GxUoK/agb+r1cHKB9tOTh6w98BA75d0zJ1jDT6Z133L7f69vpOqEU5faq0zYuQw8eYQHBfQEbSgdP+BmzrSV9ZXgZpYLUWn7aKSvqWQxkRMiBKeO3/OqG8VKn11WBhbD4mE2L5h1LCRIaOFRACAURJfTmZqVq0sumgT52z93jsMP6Xm7ok+h9HbP+/OpLdoprrmAmvCqioCu8Z0AqI6qA+RT/wtB6XmvOQ4ynGZtAbgF5ehTHqJ0NPMuD0mjgV6yYuuSN33X3nogSvfBxme+8toiGgaOYGPFARik4IRDOtauma+kVxIpxXI9CwhDc3aKo73ty3/bBc4nkQbjWyUapuBvPOWmprtuy5KuBXjRReXOCW6/61Nf+bUtWlYJcQZwCbYyEWoJWYEg8EDMw3/uf7+dhtSoZBC+0WnEG15BIB8UCynu+3zPo8/S1qVsDG5SyNpsvNRoK5Jwr3UTJYh9xa82oGCYnsBht/vG/Na8W6mYfRt8j4Jx9RxvmLFkoWS6wa292tkushJoADYTMqpuaXbUQ4CNuAu4CJXN8cgbQeaKBBWF1U/l+GI3YH8ajAiWIS3ZpwB9OzVZhFmdK2blj8yTyQ5QaqZPI+AkIPWwiZ5bkoKeG5QHFJCXJMkyiRpp8cYKrCnMEYQ3gIoptAerDKjdmVWM3sFCjd6jMW4iMwlKXYYTWoee0P1H6QGwljxIcT8FRU9jq69sA72frExThB/bCBDKtglJpGI2e7ke3br0DVcX7M4c7+O1AJcJAmGYniEhOY6dSrVUbgu0gZfgLmxr0b92BNgT6Kk8exJrRAzuYh7/9/xqBQz62FiZp2c5bfnu7R7naEpXrVu47Rx170pJqAhxDNao08ZQSjq6AdxKZUvVFww3JTKZ8Vll91rHL04TiE/+2UL3pXZOZYfu2Uomry846dYU1794Q9QohRsevQ92PPzlLVh99hMXOLZfx5N6dmElToxaCJZSfS3qDc4JoQlpE/Im/Exs5sXV3soXsGjs8AnKmtmi0WR9ZvKhecfuFbWF30Jv20FoA5iKi7fvR4LNWblhDcF0h2C+mNm+ZpQqjJmhxzPPifoMQjAoihgkEKLNiCXF+oSAN2bJX1TCmS+IwQFYJpUBSnDmSpSi6igfsC8mJRpjlrH/Mc06weiFAHKs0bCkJAtuNNv/g05d/8e5giajY5z4xdQUZbmqA6bxzm3k+1sCPO7YveSQJdCD01Kj3catYPy+Y5j+NT6fq0mS25BbNFloBYYRyiNZTq0NDwxXXBlCYJgiapwyhUJic57xaqHF4uH0Pq5CX3tetEwAA8hp02VsTk6hZU1UTDX5taKhSq440LAEs65tvozk5DkJLtIIRhf93d56H28gd2s9rQ83QIbDjZr167eomanqZXtVndtwzEWTsnMTB1DAo5JBKYbw1GC6L1zVVEJpOIqrqI0ksG4IPWpG4oWQF5EfK1zBlZdiOujrYU32+o3mozFsrbxdaQ7Ns+MFUFGhtRpk/YqBdVQ8MAzNFalOo4DF0NO3Ays93HOb7eRP9JX3V0WubvBOBdDywZXNL2BPN93vwsFN0pF/MGKmBQumJwglQlxpZGQBRHwg6cbew60qUJHbsBTtH5nufhz//vzYCh35srZqSd+fVv96BUA87H+AD4L8nPur8RVqCkB6BESBsjBcpWhsl/XcY3ZyVgutjw61i8h+9aUPVEhpMAp4BM0YTJnXgpoIKytZI0s/3TQhxBJU7EU0uAJiZ3Ni46agq+DohHbRv826vhPCgQnUnSgaj3HdyE9ecctacZx47ThTOhvCQ++YGLPUK2zC3BxVJeDFiHs4nx6mlCSlpUfUczNVTlGXHHbvapNpcKLZ0YPOeXqmZAAfn+1wggW0DnISQvqJ6x+9HCo87VitND/ZzmtRdCwI4Qszg5YQpCU47PBFPR6At6vFzirSS6h79+Gc9ZZUbSIEWyrOZ2pT9eKja2vOLr7/zG/fgy1HTs9gQita5XLd4FQ/S1Wvd+d0vfvmKKz7xuU995Tdb90mFxhRCp2ChbofADYcGy9Q7k5uf9sePPeX4k889/4Kzzzr/qu/+eveBCQCa9EUxHTNxWtAtoDjznlcLdaMPs+9hyfYdmcQFvAzUFoLW/nQL+GeRQjgFcl0xCK5cA8oWSTLLPFfz4kC3I7xY+ngupF0ePF/Gh9nrWrjHBQENEk1J1HLZ0SetGwJKV9pauXfL3g4Bt7AMo0MhtJ361JbBmB/RZEIZzqlRnRXAa7mwLcSfZRP8NXJzquZoldi2gZZA1LPZTxfoOlTmbTB227d+fGsAzdASMHT2VN1Wxq772be/+8vtMx61Xf4mgWhUUL4WVbAFGp7BX8Oy1peefcL6JA9cfmdx4ACkH33e5yMla0EaFsz9DDsb0IM9akSqhVCsjryC7cLvL2JsRJlmRS+eN8f6AR+Hw79goUdgwdb2Qt/Yf/X7YNMZ0f6d+7FHQscCYdK4rixfd+wyvPnQx9ESDWsZQSPOMT/AZ1zwUfBQExXlJKCYrQ0dtWED5ekEajSqYSSeqRyaMA3dFacc2eyDNOZ3wVsHWRzJuYBdYHOXm0cfs3aUilapOMrkTfeM9dcgFo3QHahmCx+Z/2SqyMGMivb47ikSXcAVbDG2ObRsZGh40WjDrbO981TIOigTrYkIwe1Yk4xksDevkllrjzt9VBVux5ra2Xz79raK6+q8ecpGCdG+TP3WUNUhEadajYUit7YvtuT6snacUc82DWwUSf7RLUWgWTix98UKxRwTHH9x0U+NjPNe/ZonLR5VUZHIXKREcysy5KoxcfXnPvX167f5mVWTiinVchI9RdvtQbqScOcPv/rlK6769Bev+ufrd04YapUGAk+3ULcjHI9pS8RJTe3KQRe0EsZdHMGzSq02vJhJLUiqpGdpTNEa+uv859VC3enD63sE3FqIKAsn1z7mXljHtCamDVJGPJxQU7bqtYpbHWk6fR8TOkcCCnLAm0afRpg5IpMsAAAPr1E79J8Wn6FKasQFFgTN1SdtWkkLSci9jN22dYwKCIxmajYCgk+5QHTgBvYz2fYBAzJ/kqCHbL+r592ZCdvsV7zjIkHYKZAnQBkbNQjdYltcoOtQmbdjm3/1ma/8PEgj3QH5oYOOwJzy1m9++T3v/cwNW7BZtdGrZqjoD6kywlAPeG0lQrU/c1Yfu3EE8Rewk0Zn2217OxTP53nxKGDslTx0kMpqjTu6ZOpGxszRq71EmoGoUWkk1LTx51T0ZAF5O/O8z8Mf/18bgUM+tvYzxDIx5q0JGakMv5NQDitl3i2NvE7RukQwSXAGKdwSodCvFeRjKCS6Vvp+ZJSmtfioY9dWUIIQNBXoyWAf0mouGcvWrR+2EKOf75voO67TUhLuVmjsFYpxxBHLR0lbqZnn01vuHUeeWcjbU5Ts+7gezPYFNEU+O9nN0YYAcF0kVMZEJC6rtMyE+Ru2WazQdq+NAGEpVIhBZg+8z6QYXX3cEp5fR60u3HXX1mmkVOa9dUi2Ev3wu19/5AVnn37SSWecfPp5Z5x37hnnn3r8mZd99B+mE9WsDWPuzpGD7hXsb4DDfYa3UJCbC6/BoQrhYFlu6fZIqT3mpS85fTRB4w+L7KahTmc2Q1Hv/ezTl3/n1i5Cfr1qVOtauIHNu34w3/c16PMVOyq7bUlwa4xIr+BmCUBS2Bgu0IWUGLAZoOVq6ZlCexFCORrhaiAhE6YEQQBRjgMGurzQeSbJmve8WqAbfZh9Tb8iiakbqboIV+hNB0E0MTYu1lyfvIHKMxoHmoVTKzwOxONlEmm5HbWFhA7gbEgU9+eJ8zAbzkPmcfEbquScA3Q7raG1a5bDzWbtad7me/Z1e56giwj4Xh+wd78iD9DnkVTCbxD6uC5lP/n+t//kUeefedKJZ5xzzkmnnHHiGWeffc5jLvvoJ8IwN5vIMy9YDnaozNu61GuFyCXand4sZBvKT5jwNNIu8q4SCAq84rlQU6dtKRhGDzgmJFftaqqqK5cebZkwbCAO3X373d1s3jE9Ek+cFXgW/epn33/s+WefuHHDuWeefeaZZ550yllnnv/od3zwo5Od0HWaQsMxFSZhh8zCOHyj/90ROORj65HSnlarSNhj5N22q6IKrN5y3Y0h9mNE2qGb1RAQTlizbgerPwq8MmLCniKFCSKWShODlFPOPBYjqCQObMvoWWEldQ/o+fCJJ26oCi+M+Q5sT9GHZKTs5RgMLaRGSZuqHn3e+jYmgZ6prrj5Nz+cKk19lWG0aTHj+gpCBVJjhkuX6mdyCn4l1ofrwZ7ubL7YQvpeWpQsCU9aBs5ZXb7u3MwTYJOs7uRRquwNA4T2EXUWvnqD7hNt/ukR99wj9U6hw9CWtlz7qwndVObNEczk6vL0VgLgFoQ7HSWpLIzwjPR3mesWl9MUqsn5iforGgZ6EOrZIoVJI2cMrETOG2oRwv5MypzEbyF1NXT2W/7qwiUUrY1gv9lelJgQSzm3urt+8P5vXefJI9TmdWVCy2vzHf+F+jwS5ziekGp5SqjrdSuQcGXH6GWhvj9UknpRMVO7pQx1XJF0IGSDNPLq4sBsWS+tphNN0oYJtaqSeOhTzXdeLdR9Pty+B+l0FRlEuUo/JUDbPHeb5a52ewXNqCLvabE0e/ySmppXayuOob1bGj1dq8VGIW3zPRd9nEpajaSO0A4/fB1SI2AEypQTNAubjLenrTttvTJldd1oeOSWH/5yupkgsyzEWk2fVpKGLtPAczOS7IouzwS9IbMRpdGKcm9HR//YVj1FqalW6OOvcq92uqnHZidgz1uo61CZt4A9YHbSu0WLWkVDwKpgyaRZHGAouVp4vxDoUrXmLSgYaWGf9QBfdmF4RjeubTpjdRmaWZj5w3eO/aI1b846BGjciC3JHYqu8Y0lRjaUCNEASJmaGc/usM4YVpJQmhUSNJZajR7w53qAh+3w1//+ETjkY+ueHFq1DWeftCjSq3VRKtCCOB+78TdTSTUKu/TmqDKg2oHMXt/flghPlAoSytrwHBHEwbV10RHHrBpFDwknVYGVKyRTW3zsceuoKdL++/1D+P//BAo7Qj9IiHkAg0a/GqsJa9X6YyiJyGk+Ozs9PjHjBT0MGgVqD/W6f7cmBuct1KAFaKtMw2BXy8LGI8dmON3n5u1RnNH0WstArE0oRvcNYP02OhM5fSZ0/AbfpyAFNtcdv7YGER7Guj82diDoRe35Phe/UTNr3c5MQ3TJkxjiHVTvwdASAGd9QlhBB5UBgTxN5V5U/VQ1jnq1bLH2yKe/7eLztMKoJ05P7mkK0WtD9Tq7/+GK7+8P2GMxO8fOYr73uVCfH59U9NElWFS6JinXZCr7wlwZd5UFuuB8enGYyaZdW/vKS9952bve//cf+Pu3Xvb6szcsq6uxXuBOJjD46F7TZkHFfL7zaoFu82H3NXRYBG0VaFOf68DyQwFnMgwzNVGdESycRiSploZx4dCekkU+BKcCa8a4HQbC20asCV7bgvU3HnYv4EF6YA3+qiQ4FXgtWtbQmuOObJRmKiXtdnt6ehrtoz5WqJzzg5wzvzzoRehIocayq1FfKgSh115rsj5/Xab5DsOhMm89a3hUT+QAZCaShwqOpiQh+wqYDdNyNq1pEdLhnIAoUpmmS/dovuMw388nSbeUHEd31p2wpoKhu2x3Ovfs3Tk73+9BjZtiO1BN3W70OjOm6EnKdHHn+z2HP/8HMwKHfGwdAUs1N5xzxsowxR4qAItBTzbadsPdswbWW3TKgMkC4YowfYDBKJAJxMsYABh4atl8Hin/RatPWF2RJfZB6lXouitmsfTEE1bR8QW3Md83TWwMgxKsGD9IW0soAKrGupNPaxahDRocTDi2zKit6QZ26OBQCLD7Wh99ZWvxy4AHpFGvAxYZhyzNqGaVirp8pWNUdds9ukZUjdIJTHNALZ0DLTaoMIehfD9YBbSvi6H1px2/iChXNhzJ7/ng3OaN8+sJHcHqUNO2IrQOUwsBJV0HkzJofIQeYh8DyFCIABGlC4Uc3qCfLmdqV5hJLzruec975ckjXlFFdEQr46jQHOzo99/4xW9c1y5kXaqmD56Y2do1F33yn797y63XX/O7r774T1fn5kwSoAoxOt/5MOjzQv0b3rhqZ8qy8x79Z+c/5okXPOb8Rz36EaevHXbzroZsFxOJqSqIoKD/RM41v3m1UDf6MPueAsYaWXWBEwQOFgoqIaHvjYeIJdLkR3a8W1StYadqLlt6RMUQ1jEAn+BBl8FYp4uxphD6FG9t3jn5w2yYH3KPC7OBmiJGJsLYQK2uPvWYxQCBESxHh9/3uV2iajbzOS+n+7l74TRVwn810AbBLiaWneWLa6Y/80A/8KEyb48576X/9NnXDVWTPKsHiVGrxnLQet47vnjdb//5Tx99ShJNSxkMHhPgJM5a/+Fs/8CNnqYjPVBD0Hr1GeurnGdmQ5PHkwDN2/ld4Ewpk3kRkub2yAgHmodnGpTG+X3L4U//AY3AIR9bU9GTYmfVpmOWKREQDna0Cl560d5r7hjXTBNlhwxCEqhlUYjq74nCtloBBk07ykTxQlIja2iJBc1XhN0G3wa/JFs8PIzIsi9kqud5gSOB5dffFApMawTmOFcba4+uFR7kGAn1P6DSqpSg8AX8GD1PAmthWjjnsSI06ISzV6e9T3e4Z5ceZNzT65Tfc68wayT1+FeAAkXDoOyNz4SALuhWY3wz6DahZeLD6C47cqjwYLrbhAME5/Pnp4MPPuLIU17zmpccXUP0GcgYjrIxVf+Bw8M9Cv8Nka3MuS4LjmZZ4nk16jRmpOkqiEZl09Pe/NzHL9U8H2sOCzk/2dTVI8x7v/mj2yZ5X1I6f772PF/XwI9P9/J0VEM/Ri+MajdIIbZBZpPFKbsgFy8Ftg4sW+QRsRoS4VmROYZeISUUpztmm+JvGTFEUkWKOM95tSA3+TD8EhpNou1EnEUJk7wcKU2/MyXkeB0HA3enLFcu6iRyq4hXwA+ORGgt3MKVYHwGKIgK+InAmp99GA7dIf3I9CjhNSDKA0g6S63m2nWLmQlqgW0TITUcVqLqOYpq31to4H4r1PDRgeLYwQLLdJatP+lVL3vBusa8MXjzHcxDZd56ilvTOZK0ik3toOXHmpoPjYmzINKDDgxG167ALSE/gXo//+N3vsPGwanGWZiHurty7UjuZVTdNARi5/2+gM5TOlJNa+nak1/z8ouOHKmQih/eB+b9Pv6AfmDeseND7dk1eAFZ4qw5/cwlcmLqkaw4RY6B9nVX39CWKwKTgDSIcDkX6iCceJx6fc9EaksKcSlXCJe39EX/nfBO1FoJQSt5FhINgmqY7/OKWJnKuZDJEPxIaC0F6jujK45ZURF/SXUkBSwCWUNE1OjhsieKXy1Cq7kCNjVvKem1/N4YBV48X9pKA7dz06rW3aE1q0b7YhvCjRmcy/iUhyqHEO4D2TXgAhFDFcVsbjhqqVYiDoYtlBqzc833uRRDHV114p8+9bFrXEvwFEuSEDaP+4sh+tQfyjg01nM+iyOmBD0zt2aTyUWK5oWzTXA4Kx5/6V8/ZqWqhYrjgHCV5PEgbvjbf7FtNo88TZ63Dvd8n2vQ5xVDz6xIlNtTDMQoZpo5T0vPf4EuvawUaVQWPpD7QuoK6C4RdKqgippKUNbtEF8Fjb8juI7oV893Xi3QbT7svoY9Yk7RksWo4aCqFmlruiu8SKFpBECCVutJKuc1c9GijZsIvO5Df2jBxHQPEECfnSx2kYfdwB3iDyy8r3nZ7MmCZK7oI0esXWzSZ+OxhANIv4EpmpD9qPp+Ymv2dgl/A+GWIGLw0VXHPvXJj1lbE4qrD+h1qMxbBFLipFsgLhDMNklXDVuzm6migcbUoegA6QzTIiysius4VpwIf7QH9IITVJRhqdjm4g2bVpkCRCohADtvPDQ2QEL6S1WWrD3laX/+uJVVUQYr7rfF8YA+1+Evf9BHYN4x1oN+x//pBowiAxJRNDeetXGUQJX6H6iORI6nbr9xp6g7A+SC441aFp3aPkJBAK5RyQoIfWMhRUeULQIYgpuyoJ0bs4Hiu432P+6llLDm+7wUvzHwogZJ2Zq4WcinSXZZGT7tpLUsPAohmuzaqoxRk0ztvK+DwW+/Ty6kD6SgbtmbmYqaR3UyU1O8UaWz/ao3XnDU2tPOesplv9nG54W4Pl4ESj47MZPIfAkx/MDekzBTN1O1svb0k47QENErDF1OAcDM97mS2Ad7nGQdG/k9xK1pCuh0ye+X69k/h0RuU/ICZEuVDaqxFIBMSKZaw5b3l0GlN2w86kkXXnA0OEUaCxxHla6euvtuuHuCsj2c6vne54J9vtSzKAa6Uii4ElGYFBaJmoYs48JcumZzDGsabWeAvSGOOeRXQtkQpIjh5oqJ9xuDhj4uIbewGJr/vFqYG32YfYvQYmc5cryyzihkyqk/eSAiQ1baktuczKzNH7vsgjNOPv/4J7zz336dluR+gseRatHsuIfqOx0x9pOH2Zj9ITyuwCvzwuMclI9AXlsrjzthRCu0Of+XuSdkhc794X40FoES5ZLqKGoc+/xsrBJVRybOvw/wdajM2xKHBi2Tldi2nNYM/jBB12/p4jx0dEQsgSsaJqPc8z0/6IE7fICHTfg0UMMCYilby8/kiKSYLluc4PP9vVTcOfEDJLulepZ7etTGqZEkbL7fc/jzfzAjcMgfA4oSRZqTyO5RZ2+i2mzIBcVGpGeNiW3X7+5RdxSqk7JpYoSOE6LYFzkz8f0OgYvESJspBRYoGcsJz4jcQaYPR5kCWS2hAW3cjyfLoBlAVRk8N2VaGlrCPRkwZgmkq7Zx44qUv0ayhBYyyTHVXOrpWSy8GMVdiRNdAANEkzmZnZ4oonFXQALkoKzX0zbKx5Cp0kZTGBdyZzL5g9yamu3x/YIWOfDCziVO0QfBqnK5gGQAjEmEuth8ZzA4EEmrETtUFBlbhSjEgCcDwTHoexhmnon/iAK9gkAsH4TmE/hyYIbkF06U5Ha5eHZRNlyc9MfPeeRaDfFx2SjwoHGiwtt/97aO5gCQme99LtTnLQPWOnKkVp473bxaRCB6ZuNicqG+H61bUjlOa6WoEsOR17ER46dA3RMlQwrkSEcKaeU847ShfzHfebVQ9/lw+x5Kl5zwiB7SoehTBmJ/Yky0+bGTolUs10bVyQaiEZLpNY6IoEuAzsowcwrbEx26LkIKh1R+/v2uh9s4P9SeV5RU2JlT9J24EBJdfMwpS+RcbFuw6ubu9j+K1vfDZWSvFZQ2qdSVnDpmJDtpFlq0vx7g61CZt7LckbKKnqrdsmM1mhXZtlTHVLtBEbP1oc0U5bjhKpaL0DX0pAd41FA1yEM1NfDxwddl0zGrFCn2aFDOXw9KEPcpD1lGplYpjlVQ0xLBxAN+/4d/wUN2BA752FqSI7+0AHcsPWnjEkLqvGinmZkpenv/LdvGoGxncHVLDQQD56DQCRFtPdBdKSVJRPqAVAj4skA4xGWObi34bQgsiAMhCsHJOu+8cw7jISB6IrImbBeMSsS1V61eBpILUp+It7G9zShXqpZlCXtlqpL9Avnc3k21w/e6kh3jVK75SRmZaEuHFYv6bwjXBtkNLCiR05QUv9sSIS7ttMEmvEB4C9mkHrDkiEUAvXF6h58tXFDmeZk6QoWCb1l4CSxMrH0Jm+FGD46tRaw490RCJ7jMojDotGb+7Yc/+s6vfvmt73ztJz+47Z9/8aM9B9jaZptHn3ZilfYDmVE4LndG8mq6a8+MZEJunOdtLtjH08DVE1dgaJxeaqHakRnCzqCxUL8gVaC0KmidylItRxJXc6HOE2OraSCnAP5yE3Q3klBJhAFmJoK5+c2rhbrPh9v3zPmgwjPtt7nEFhB1Wsx7K9FkPW4G+YTRlVK7WyYA8WWpjiM9wOyYd9aNcLqGZswXUAN9uI3bof68IiBGY0/V6VoqKMIllWVHNg3ZmNMGuc9Utr+V8Y//UcD+f5+afwtxR05jk0Imu3ROXcfM43lruc53PA+VeStLlqGnmtSKJHa84TIaV8pZKTdknfNZSPAhUifJICzSOEp1Zd791XmPm5zbah3wl65Zq1atsnUlLuG3zDsXIpvCpt3Q9DDGYUp3NAXcJ3jN+d7P4c//wYzAIf/uhWdqiReLa42uOn/U6JZtTali0aia7Vt+ckdo9yJrlZT5RexGQBFSUNRFhkOW1ISZAlUtzS3iJ2F3XlZUvd23ayFSZ1GEKGvdR3+cz9umscjJSvSegorGIhteBi4yuZxtOu0xamJGeYCDdWmO8neIsPV1UstCz5WuJLuRTM1dL8xxf7tWRMOJYXjuLJxpT1njpNNh6SzOwZMbWhm0TB03mvpWbz/ngWJRKR8Y48qWQp/TmtbXPv5JSkTtuGcGZjpwz0o1y46M2O5U8ihRKnIUY1YZlXFaDGvaTOkA/rUavh0rYeQS1vM9ZqmltTxMpUaMULeu2EkYyYauqgGPXkSWhOV8HhSO3hhNb7zqnW9+3Yff+pE3v+Xdr/3711/+1q/fkuJJ76KVceoJ9dmkrRpV16pOZukoP5xCLAkSObVLG4tCUoJIimuFU2Z+rithgSR4RUpmYl1pRmagVlVpxpBsBsgsm7o8zclWRFLhNIoghN06n3coPptbXZRWiZ8oXtsJv11VYFYunAe7KXmKMCkqc5THOYCVjoUPSdaVjEVoOelaRTbdTqxbdr2kv1Ii3z7veXXQRxYYfoFcUFOpC3lLzl1J7tAuEVGkSOxcUy5D5Gz0dIiabVH6ytbPPf6sR5xywdmnnXXsmecef8Z5T73qzpS0lJ/RAK5wKCLVU+3KUQ1UqiI5qTZjqXWliz54TJNDCwueJY9DNWFMrdKK1a5dUOF105ju78CYg4TUltQklnyrrADu0nqRipgM4K56kZIip4p04xWPPOOCM849/ZzTTj71kceffM7TPncdSK9IHrGR+AKhnhZ4KdKRh0chl3WHIiKGplqIGkBQoL+peLatJYoud62i4QGc0mesWEnN1EiQFU+5PzD2gR6M7aKHFfaMpFLYE3JH0zZEPF1pjQR3yDpTAv+YqJZUjG3TY7JX4McmVcL56+KTTcmFoaatwhoSkG3FlNMoh28Nk7W00jzpaHEzawa4yCmBllJkZdvwsrSpyR61MkyOQs1yy9TEWU7ib0CR0iEqjci3JCMFNW5FqHXDsg6pNFhlw6t2qNgpCc7eggqdzRpKLU/v+NS5551+7mlnn/aIM0995AnnnfvYj/1C0up56etQxKGLaANbZKINp1YAUWlSYpVKInup1soLx1SGoqLNzqeYbir1KiwiCNAY7vBUcaE69AbFGxqNzFk1JaOBeo76fhlPp6ZWZ/RVcu6WmhvUSAxzNJa6ToiSktLFuyePBItUtTLel9WrRFjsDZdBWtZwFE9jLA1QQwXzqkJiCHSjXioxKqRy2Y9zFSMyskiJ3RwXAiNRA1uxulIvZAFkcpjaaXWqsuZxF2iBKGJHnRFsB0w2UkmHfK4YAZF4jk1jx4IljwNKorXB+TmR4QtICW8kz6vM8yRpOLpgfdvUbKj6+HRDyaKtJOhadDiMFCfg+e5Lg+bJQs1bVGEtE46HHiiqkxamgzqAIN/L6ohahkDUEL11DHZisUALyCJxrTQ8M+/KakPP7BTKCOX6wdp5LMkolmNdrkgVvdin4c6Wml3Nwno8UerVqAKGkSlXaD2glCh1CeFW1a4jgQmKsvS1Akc4Rh2EdEyH2VDqap6mmpIwQSMgdZSpSqy+nKgHKyjO4g5EGdp+tG4HXLySVOmpeWj5I8HJJ59nzNSVWpYP3JdyJ1F8qixmwPqzpVrXDSidlWGA64S9NIlm6mZM6/xAPmRpnuiap2Xo2oU/w3CqDKvEGpfxiD58/cGPwCEfWwu8I5GsHqvOERs3LgOr6gpNBeKDNN6xZfME55Jf2FShyIop7z54k9porFm3qAC6C7dRw+c6I2TEIJHqb98MXMgLqKTPaAVmSasbmrqfe7OGuUw3Nv3N5V/47vd+/NOffP0dlz6pr0sg/AGFvl/SCSNRW78f61wo12IDTzSp1lixpgmQl3ooO+CgmZ1GseEUhcfZwBGmuo6Zxj2Cp0LtFonR6xi2qqdOmEe9JCmadkXgEaGDiOQEZDCIxb59mRAIFsbAooTPncrIpuCImXAvlrFqwttdqdGMw5VldGlZ6XlePgz4PbKdIeB3vamWWTGzNO0WkoXOn8SJhmQsNjtxzTRDubStGtZdllF2/QztDh7el5IaTEmrGnhdAZTVoyyzPFVqOE7S61I4+m/olD/QKz/Ct56KtG7nGT1QDUMFMEu6WUkT7MpkP5oBqwnVVSA7aTqog+s3A+bVf/X+RR9HeP3qcl2cMVqS5GlZmHKmBySX/S5O1g18guBCh8WK/mOn42um3eemRqbOtCVhnGqao4TjwJ/ivKjIxaQXMyM03Hd0N+tNK4bjZnmKMI8R6yH/ryIY7FQd3uOg+yQvY2RqDjYSZu6kSaRW7WacoAk+IVWYz6TEw0pMIxn6gK7pszXLCiWThQGsKBGyK4qsm1kc6bIVph0ht5KhisVqqxUMukW3P1EJ1x09ILxUcwcgSGGlJjmYkLURDRphcF/qadINIlHJBrSTK4ubG9/29+/7+c9/8pOf/uCvX/ciOb9PN0ZUuLm3/tOItTl/nGUimwCnRKcqDEH2l2mgsd4AhfEUcLVd08kr3ZAIJrBhWptGzH2yVLU8Ll3O+LAd0CMLk6QTBTXbRSApNwuLodONOKP+p5Sxaro5TqdwTMqoiK2kXrHzAivQKEnppak+3wbt2c7QlYcjIakZ24BZGYlx0qG/hxoTqqAwNQZc6EmKMgFwJkEW1+XSUSTSXSWOfCRHoY2DPyZ5Q0clT/lDonMfqtTuspt5lqx6Zeqa+OkqadyNM9W0iZjBRRVuFnvQNKh8GEYnnHK1ZgqCICfLysgPqVkkYeDWJTOuk2qTneD0F4Yz5AkoFZvdoFP4tOjUenXWD8qkdCo16HLMDPpoDgltofgaPUpcBFSQPAJAKMDWwuoexLVhDK84uglDpzCckJ0LuA/3wS8tSO1F9xEiDcMp3GY1orhe6ZtKQy8LgxaoAvM5r7h21u16HEZJLDjQ0GFp3ul5bNdGYP/Ax+mLas/vGjRPFmreqpoVhj0MjW3JKpyi281Mw+WkCaPdsuqgMak5Vanl5CQJhg+zSapJRqD3qNBjaalB++YPgr006KmSREDPWS6ZcEimF2SggqsUBJ11vdhLakqaWCSzdmk6he2VsY0cKQjLvthln8aPXpLYstSynkhdzgv2qyIz1ULPTMkyTV6TkbQVo+GnYbVZrelaiP9yrTFwlEtSTFEiIq0utPqR65aziHnHgz6fBZJTk3ys2zQ59ZLMzR0TmpZBdN7F66uQORf5VxUMHqnLUD+wVTUKnTrirVkipksO4yimEnX4+kMfgXmv7YfagAgdEKIPYMnqymNPP5L6pnAcJlDBeXb89hu2YSTdw/a8BFfN6n/wejSlUT/2tCNZtuzSBCw+lXXFyIRmMXu6wKkApMY/mZBUj9P90x67SAVzx4jC+xJj+aKhJSNLlzaPPYLVS4DAI/ZPsqjV89jJ4FANfC1iKFSqK4ZSHd540iqZ/VwGYzBwbQMzp0pdU5s9dJBUwOwUlRK9NEWcITv16nAuxRxTVaNhanbYmmSzg+HNUUzETn1a2L2LGjGHOb4vBNZ4wOg8oditMhFveXLimnroqzWpCkEwKqeoXvbweIR1Whqomo04Q1Qlc8Nlh0vDSKO0Lyx4UB+Ps2CGKIndScR8RcquDJRCBCKCOhR0Y7nRqJmq4sVTmTNc6moacdzhX68DoHmoXToFGxkQL4TGrq1bOtLeik6EraoYTzRyECMKFRcxlHiUUCYbdP+D5tWgz88FjiIE7KdzghkrethmSm2eN09BKE0cu07MjGQjH3Bk3HPcwqYT4WKkYSpFvbGoG1A8RKEd+ATWoNw7yIliMva0Qjcc20oze2gY6XWkbGIvqdu6n0kutUZ0JKMpyxoVUx83d9EEGHgGC3qumkVJSFfKA88sOQwOwWfVpWBF+dqlqttsUChEBg/AeljEQSsiuMoqKoc73WWh+w6TWCSijuAmQXVwrDogWC9n7ngK3oqamcBEUKoxmbgP94gmNROFo5vAR0jOszqZguMtnwNd11y2mV5rqL5qJZHu0OjICRsWufAX+m+GGDiLZ7tUOUVkSdQ1732Vk7iQQ1OloAmBVYjHIAcXCzF88m2qrbgB4ldH+hUp2P1JWpKXjlEpJF/WzDAOmi4DkydmBaeqIsnJ1bykrSsuJFlCdt6pmRshuukWWVPmaNJsEsjC193QhDIp+pKuZusmZJXUh1VrVqxCSYpWr5eQiysAGyLxtwp9g4Hziu+Blit2JUP0QyRLlVyNQl2ZgdQjiETkDgJ0ClROLmyLjIjEmMdydC2R0qCHLQGpWVk2HGw3wD+JH8kt4jvEdASNmIabLIdxZrAfsT1YRKYo4IswSIrSrp7orSKhTSYQbxTNS5myBeXzWrWqJjkAWt12NFOf9ltkVhZ0G5wScyoZWDTlNLdMmm/4ECCpJMdC+JKXCgxLX7r+9KUKtQzDZcqRD1D84AUTW0NYZLtm/wE7CPyDjdxVtUqht0QBgcSAR4oMqZFGnWq1amp6aloZ1GQC/yJRosAjf2GfRz8dAs48r0HzZKHmLWPFuAL205NoNgsVhUSWPJU6RSWSQtKSPALJqARKpGo1ErMga0tKTXPIdfMkTyqcGsgcDeYb6Lpqa9BK7tM0DFMhYalnYRl3iN3lA5OaSSw8bAW+pwdVafniqk5thSNeLGVGn/YIY0halKuWrZekjCXNAKHn10nI30JOB4ttJ7dIiMl4ZC+IFDWg/zXg4jujvtpfptHqWLTp1A3MLHF6DbhYR4nkoyLFDHB1uYNyFJQY1WW6J4piY6NbRaWAFwuT1XBtEzy3ESasI6a9DLIMSVwyQGXhDDnnOX8Of/x/bQTmfQb8r93Zf/EXaaWZqzF8Pspio8duWsFWR32JRYioWTF21/XtSE1ZY0AU6HzO32bxv3gXv/9jmjy0+uS1NYSS53ZxEneKRQSfAn8iDnJyBA06I9XMqHegA6PCshWN3ma1scisB7TZvLAYri+qiLNQnHDCfCRrtdspeAmhLjL4ooYiseplZ+XJa+phv648J/V9sAswR5zqQ4tTlUpZEYloj9HMp1PPEF6JwdT+nHZbjW4h563j6nXME+f0mQURRaiuiJKfcI0ROt5ECZTiBHxVyAaneqVCc9+VbE13bE/vZnu6VUAFxkhKnGXTxQcNQUlI82Ov2lxEOUv0AbHvUHROePzUTU+2axQDiM3YAXWt580S3Hng06NKneB0utfjd49oujdcq8o6e73dt9V54O29fv8E+E+foLAqKKaS1HCJDXrIFCL9KJQhC6XVNTSnQthNPMEmLV7XYE7MwHk18DARr56vnJtCglAAZ0jWa4sUSqWGYTlOJQg7Zbwvl4cJfjicEAj0ep0wyTkqLKAksecaDLZQVpCpZkLm03g1gWo3Ofb8oENzN/bHSXJhCNHLn8UGSCc1SgivXN2MRxounQ7q4SnB8v30kUTlGMyJWwkkvc6dBaHHNCAsTnp6qGRVxdsdTRClUbmypYYKjtPmrnKa8LlWgYQA0dBQLNWVg14gZGrcocQP82RCNerCAaQbzXIyZxRrq6RrVc2WKg7lXjFdRA1bVK8ZG9VvH+iJAIjiMTuI5aypLMGZUYLHUXVkm15zvz8jPpxNI4kp5OdFp2beF+/CUntgNGw810VWS5xoR3qdqI4MKwqxYA9Vm8J8xbBD8oF6pTLrC7PAPNiTqU0eV263ZzTH1K0g9oiBa5JFzolPLc/C3ZiyhJmk6ENIVmUok+y6YHfz/gHV6V6vDX0vCJMAz2bL1Gdm20Cy6nqNKFmUcomoJCGqpKFKNOAS6ihC1/vf13//YCmzcWC0USzEl/hFUaT3QNCmeQhqTECRVR0Sg2KaVqmRS8M0wLklTujqpYBQYB60Zju6VVG1Wd/Hl3aRXQ3omsE5VySD7bPfWaezFUZqrRFSXRbWPTk6SIDgpntR1tO0cjpqAVyj4szUjCKj7sTDRIaMicBGsUsJFXOxO4jbpRYtC4XUfnmUfVqurTphRZXWB88taRrxODxynlKkunxKVEkg6jCRi9JEy3pkCbUbZ8h0p0OfjUz1xkTahoeIF3Uth+p5UqZoNLLEIMZSPReSqPPXQR80TxZq3hIia5xOpe243UKuW5YTh56gKIURhQ5YIrUo2B63DCSneIlSA3xGsHS0TjEWMwdhR0zdWnRiB80Teh+0HDiuyYMF3oapbqiVxDOqo0m2Y/OtPZiOvjotar9GtSga60ZcJh5dBVJBylDipBO7pG1U07AnClO1Wj0MfTk9oBhLeRdGXE4TiBu01qq46g6xVa1eWaHiM+AS7RN2JrXkZ7VyeOUJR9WwjKRINOCCr8Sip7BAXtpYJM2tIz7LvLfUrtcT7OfQ65Z2g07LdLsDmmvIaojGV4kQliFEeEGXIxF2+PpDH4FDPrYmTJU1TjgahWm5euMZQ2YETJYjkpqP2t599e27SZFZlv3rfjgoD/SL1grLXbtqJfp3JZXksoqQp1Q67BnCGp1kn45jDp5RYGH91ngsQYug2mYb7D7JqCts27GMitR6UyEGI44VvgaK1JrqiIP9fnjrbEbguDFeVyLZPXLNKqEqQiw88HGJITR96dD6zASdUoaaXWerzOK79t2+vahoB7bt3Q6GHK6dRRcv76SVtaPAyMSpSvghcKJ9cQXxD/3DVuyIIpAn/hem6c6iVUv8OFb0pJzFLrKszuy+tdsi0podv+buCbB8pt5oxwTfprV26UjuC8tJYdlA4tFV1WXrTlrLXTFU/EZdr86OXbNn6wTI08nt+36xb7ougQqpA4Vs6MPqSmcpkVsVbDui2gJF80C/3/l+P/BCKvlUhJJg59e/9LnPfOYzV151xec/99nPXfm1q77w0xmfA0gQbUUFk6cdTJgfNK/u/35ECifiaxGbMTql4i4/vtGUh8htet0I4IEu7dl83S5+b3u8tzWKl9WHoBsFEbO3unpl0wIvVCBRWFgGlVAtCusrjx9p6k3qxY6lSWZdCXbeceNtBLf7tu28q4dYvI8J0hDcXa1ZrHYWE9nQLVU1qvaD7hPsAKu2Vl81cpRrpjbHK8UksO+d7uZ9t+2lWtU7MLlbcglYco35TQ95aMOKBkwyceQjuEIyxsrK1ZE1ixsqPOC83QaVjOfSljuuuYVzceKeqVv8NhmNRvW2KCgsaXVpuVMR2YY4v/uodCqondkJyuFCthpiqZc4lYJCFBVIo2pVG0soZotUEoUfWmcz47MU/fjx+/PtG/S8RhkH05u/8Q9XXvHJyz/0kY9d/skrP/65r964Y4o6HW1z+jaaGoZxnif1xeuHIAEk7Rm10rSwk4o333HbPsXIx7buuXWinfuxgliBodeKRdXl2oiDxE0CGpvOgmmNApJRtUZtrd0wmwg8wgiRZMtr3bT3rgNUXKdn2nftD8BpDw8tZhy06uL1RzTyIICNR5CeYDPYb5cd9KJXIALxfnzNhgHFHF5ylt3zL1/68pWf+fyVV37uqiu/+MUvfuvW3WPQxpgYaEGkEF9IjWOHX6OwW4tkCtag4c/evGvLgSALu/umfz3WsmKvPrIIPYmipy86ksaZAiyMPYb9j98JUqVirV1+nOnKJk6IqlyjcpylWydu2xZU6+P3tG7kJGBa6yISL/28chTaFMJPQIjn0xwoZJfmRD/JFKxyIiCiPrGj0ujQgfGtkBONKihoQmFFIHx0hSW3MBXg14GWkUEnRwm2QvbIetOW3Oi+91LVk7vuvGM/9JnxHftvPNAmR4kyjiY1khsnrB7lHzE5+G/oUQyaJws1byHz+TyvvWzJpmqlbILVA9dD37HXun7XZmjs6cw9t23Xl5YB0eq+sqxXy0axsdr0WHQyiQ+FfMHjH9y3oWo7Z0IssJGsHA25+HDPHdd+/Z++/dn3/e3f/3wHBWTg9p5Z09udfPnR6xdX6FrACmQxi7VG7iq4/+7y44Yb5TDngA/8TPUMeffm63awRYxv3X9jD5hXiPuvnCgQjJXFtVWVgZx4btsBIA1tiUkJjGf1Eet404N1qfMiVLVmnsT0levrHFepALAnnqa7EU7ffPc9+6GWTE/MXLu/paVeY3iRCslLbRyzakidk/MCHiVrCYbQh68/9BE45GNrkbri5i36bVlaWXnOcSuEfoWQqCUZzbztN985XdgGuhoCCMYqeLBeqCh0NFeeuMJWoFACaEUTV2ZFE6DO0RnFrkEsShAadSbbpRIVs/SPqEZk1aYD6SZAG0xSFw2NClafCIxEOVfxDkyxj9xf+YPAXeUMI0xLc33oyONXAEVAg3dg3izwaurI4lOOVluTlKT7vB9bSre9900vf/5FL3nFi/5me4Twc+Al+1VFD531J62uU0Puq5yALqAIgKinkKCi6krZitC678rIHVIzc+zFR53ZVGJDxoHRM82ouPt773jPey7/2F+/5e9v2g2bU+w+mmO3QuPkU9bQDo6jKBOmlcR4NA8xIj4D+ReYdpTSiRdsZc/fXvrGN77xTS97yV+PqZU08og+CNT3TJZnnblihB0X6qpK5XvOJvOhdemo7YHVydOgs+tbX/3yVVd+9lOf+uSnrrji05/5/D9+/epWDJESepQo/xDhcV4NuvuB82rAD9zXU6Cp8B/+QZDiZaNx9PJaghBVYZh2pW5E3a3vvfQNr/6rV13y8rfePN2VIiQDe43qER1l+JS1jRRyGC8VdDYVSSlV5ZFVp2/Kx3ZT+APdG6aJXY598K1ve+2r3vCyV7/5zk5YATYPeT7Ndrak005fNcwTUZftK3EMeq65SR7nldWnnyrPjslgqGjz0AyRd3zk7W998SWXvPSit908o+VR7lbB7kfTsXPCKKADg1JiBosRT0WFWMgcWrNhCaAk5rxh1l3T79z13ktf8/JXve7Vr3vXPXFac2tKHpbAB4bWPvmC46PWlEBZ989wUdKkWteZmCX8JnoWateFurjqStQfwU4Wvmo0+2V/4nDCLkPu7ZkO++9JtG3mO9tc8AjJ/u9+7Wuf/+xnvvqVr3/+C1/+9D/88+5WqvfFQcUNmSK3MKWhxcedavrjBruBbne9kDTmrX/1qgsvftFrLn0vxGcgWtA5/CIf9ypnbBo2hM8rux63LMp+Oi9Laq48/TRpcm+SgPcX6vdKseOdr7/0LW948wsuev04JJA86LZ7cJJ3ecYpa1wQHVRz+T8agTQFBr6v/hjPyTAxJeixsy2X+Z6vf+4f/uFzX/zMp6789CevvOrKb9y1f9oyXPBF5CIETFoJXNZYvOn0SjAhHMWZGFZNy3e8/TWvfcMb3vjyS948Yw+hMDQ720bsaMKvnnVcE2wQoqoJ0btAMwmTeb0cWnTiUeX0AfA06IsiwZpn2z/xujc976KXvOaVb78B82w8bP12FXB9MXTSyatrJdo7ZQgOgAEpCoq0idovirJZ9aXN+4hrhFNTe+iYTcsdZItF4VaIzJPmsiiFqCilVyakCXMTTFyOH9+ikRM2Wt0xSvymUev1fDne/pa/et2LLrzoda99xyTiomlGiZ2taCypnwSJhmlGbj04txw0zoPmyULN25yFBvlVqa4+6+RiCqo8GwJZQa4qOz/yjjdcfMmrX3LhOzcDRIzKqtsolM60Z288fnQFWkYwgagXaK6gwNyPx5YC3MfEFYuPC+diXY+Czh0//8GHL3v9d3507y479RETCEeaZE/60tOfeM7qKkcVL4b/YlFRbuqrkcrO4uNX1tI4FXBDNizVb215z6VveMWrXvmKl7/lbpQ6RC6ZghQPnaXnPWJ93poeuH/ivSrmKwuel6oqjaUnroaxNTAuYoowV2ibsI5Wn3lGObGHicA6KqAdZzveeekb33rpX1/0okvHFJcAGrQ9ieCeyDxljckU4lgE6I+a9v2so/nuG4c//5AdgUM+tiZ8M2Iyaya3XGbV48/YNFLEIKh0cASFluZ3X3PjtBBazoX9h0BcP0gX27dqLDnp1KXsGUQVyBdzEPXxGcIHrJ/RikiKp+i2xruKVhHsP4Mo3F2/cthpCpHj2Is0bRHEt77xI0rVmdybmCX6JH4e/B4p30ns5FFisQWsOemkUT4KBnPgXqOTYJfLTvnT89ctRbgXXRMkCwypK3XHNt++bawt60OLCiur6XaqVe3lR520ZpguPGUFNieQ3aUi2O9Un+g+i8CjDyicaxcAelQaRzz2CSfb3mzdWcKTm4pXTtz8k69984c37gkqiyXdjZIZVB3SRUc98eQlilOrEE4IglFiShr7++Jjzz9jDexxG4wl4YJhtKXu3t/86687RVMQZGq1YdvGg1Jdd+rTTl0DHzsNkYFwQK0/BPWGRZFOVG/kmoC2wnTn5NVNFdEVKSwtyUFGEkM4SoU5Y2nqA7mMg+bV753m/b6twO4QGjJDNp33pI0r0NfwCE/bLaHP6sZ7f3n1NXum88ge6caxY2VBR0pWbPyjVU2QBdQegVwAvwDXiJrJkmPPOWU5Z5+hWlVLI+KeUSbGb/jNNRNZVV86CoDHlithFurrT3vWKUdTA2UuAmgAqDDo4qgTVIkkXX7KE85db6hiTkEWkB09Cie333PTDWM9NXQoSavxbADicunGc09ergiXYb0iklQgQ7RfFWv1sY85bplAGoB19L12w7SH8snf3XjzXkQy3GavE5gUzgojaB5xzqhlV2EPCtfWOcVO5ljYmeniBiLjfGSjQJM0yxFNRKsU7OXG8AgKPQIkLMr/iuztn/JzcfDfhzH4va/g//4AJE0V7R2vB1tEhLOlEvhxyQ3lIEjZFnpJYTkQeyXVXnv+Hx1foZJeBj06MwTfjWTPXXfv3jIroYJkwKyiFZEqzvEXPGnDYpAQhC/CBlZC7Qa4PB11a/VpTzp1DeK7wkkLNrCWT6v++NU//91US9ufJm592ITIUDiVDaeftAKauIFvFIGvJdkIGt3PCyOZFvmIcJ8V3rQKmAcQ3uDx4CFTFzQ0INa5C1wH2H2f3KdEDo10cLtrz3n0CSNMHtxz+VlNm7XT6Zt+deO4b7VgdjabrOsyV4dP/ePHrXELOnkAjEjj6RaIMEeNw2Tp8Y87bVWDcmkiBbQtkXVLe/u33Xb7uJ+5lcUWE9RAvsENho9+wklHEVuTHDHBHFHLFnkR0Y7Ah4g6B/A2gieRS0F0VMyjTjl1ZYxpYN+1ALQ75Rl+qeCRA/RXICMkmNMyWJJRWXLSn529Fs0SSUW00zEkuNfpxNY7d++YyXqYEPFTKqoX8rLTHn/SKO9RsBnuB5c8aJwHzZMFm7eUYCwFadfFxz/69LU8MHUMMaPgyxb7b7rrxrsmpCWylblVp90BSh6oR57yrONXgqznjfDuclpZ4oAZOE+SnN4JDRAODBGmkp9AAShaY2pS25OQsUe2Noy8ZW+2XT3yT174rOPrSBDQSRDGxWwWOAKIeZNJ5tFn/cmqZhDmPcLtbiesa0o9m/jddTePR7ZeX9TrhrZLDUvuVY565JFOow5q/OCXUHxhtdGv4PXTyrGWHnfi8vvxVqPMzTriJ1S1esTJjz9tLamYOLrZvRV52uju/80vr2kF7myRGUNDjujOmCMnnnfiCoGshFvDrELTBAPoeW0Ohz98KI7AIR9bg28w0LMGhYeaQqIsOmbdCLugboJZpBmT21O33rQHcR7RsTKIrefNHVmol5oiXSwNrdo4KpDghQyr34RhSOAowmJR/RJtZ/HnMvDbRIqVHPqLAQ5sRveTtBdBEzE0lDRcVnU/WOVIQIqo04v7paKB75G8ImHpZ0kM4U9urlz//7F3HgCS3FTelypXdZ680TnnjLMJJgfbxCP5yCZnOJINR84H3MERjwN8wJEx0QQb44SNA87Z682zEztVrtL314jr88dO+7ZNj3d6/YplXN1dpZJ+UklPT0/vDUnTw+6lkoG9k7iy+pEvPOMxWLB1ynoQQZMhqpYdw8NYtTo9vzmHSWZQDUTxueecvXakgO2VKj1oFeXGTKiO5N4r7NSXMgfulbIODIdh2WhVTnne805eNZTGU07UQJSA3EvLc1nLs31u+hn8/2F7Jz/+zBectletBXEzDbAxHS4W4ZYLxhEr9jn+2U86xrDLaSpDg6PfqnlxWS/PiSJ2rU9hIuK3sJHp0Wefc9Swg90xFa8YxQtLuTvR0L5bn64W2KEgyeG/YsENgTTOgAUIBikjzAK5vAANkunAnBODf7ca69auul0vN+rJqpIGO/jvgoQtPe1Uxg7/x2ecgAEJG+PgARASR9WagwTcwkYvs6i7hSxuemblSS9/7UFlBxonSCOwVoLPFhjjxkl7Yp9HnPPsk+FxAj7QzKwJ+9YxyygYzrbUa8ZtSFqYDcFfzWnPf9mJI5Uc6xawAZBiYPeGKEXU2PS86prjX/TsY2EuBQspaQvVhoUlL4h8MgrgjS6C3wxRhVuAx535vKP3HAvgK9J0oNyC3IJXBGJ/qbbfi559ernihek8xLs8MrxsKknTFjZpxaYNvxhZ2y7Wznrpa44fG8JuYmRowevOX03cIx8vmLQZiOG7DrPigjZsmXBvgv1xzCtUsAgk1bRYoIHaNq63oAKXxwP47elWYGjfYIQJ81Zo9BHcDSquguuGsKiOEsOCGUXUglMQkyM/7tgjXvzsk2G4CytSBKCFnWct3xwGrGGOYIBH0Vws1tjuSWe/8uiam0u/OQjGjBezZHtw3RvjzSyMH/Xy557kekVE84Z7kKLNq24A54FZVsGmPLjfkTsPE+0pLzhnv9VwbYf+I3fdArZIYrdYt/zLjRWyI1tYMpTBc+D8G2t0GdY3MFvAvhGs7EOQh7IXgprjIo9OKny4d4CGuzB+2POfdoJplbFLEX01PPLbbF4P9cgdqxYqm2HTEqIHsI55xguOHynA+g+x6OHOQs5qYJCPVTker9j3sS96xumJH+p2HMQRWkBeirD1UffKxpawEGFPpDWX8JPOec2Ja1a5iE8iHYPqHqxB5O7Cv9pcwXgNLvaxerbwYmKLPGZKY/vsvwrVjp2R8sWBQyRpcC13uMBDDgqHLWsmtoFaUaPpj+35+LOfdhSMdgvYISvgehLm6tvSNjy2VRBSxEUwKrQhzXzss885aFVRunuSQ1bPfpS7tZN+tVtTR/MOYIM4vPtJL33OCfBziCkY9jm043BUwz7TeJsXcOnnAjEbHC3xjnz6c8/YfW3Tr2NMMQsuBhuRhIiB1a2dOB6EdDkw4GWUnoYiH7qiKjbvuEXHSEpsxPHvxeLFEU98zXs+8tKDR0fha0NuRYFxIHoqbIxY8JMFaXZ41RFnP/246jC2PMS2VYStZYFvg2/5hl6CsZrn1jIBm7X2U1/49tMPHA26b2ZH60xshA/AuIGpOyJc1FbvM2J032Od86LpYGNCGy3QqB58zvNPcdxChE2Ubd8s8FG4uMyh0xvB3tnJViT9n2juY5999oG7SeE+SyK8RzDNb0M7T8euTmBgZGusiVoicLBZoeHfUTmookPibGOFGDsCZ4c3r5gbijncE9nJxPGrx+dXxiYCIobFAhYckyu/Ol134sLoXNj0YI4pozZa0iuCXPlKPCN0/XTKGcOcFbIuNqZjZ7xe2jA+365zOIDvmQ+2HSfpcMlpbiuEldmqzrdm5UYiJsoZ3t/1rQNPcguphXjqObziwXNQs6y1Y/jYslk7sLKCVfE33rZ51IBPBbzz7myLjTyxyEK9oBWGMEZiXbJWKfg8nhGFsbbMW7zxgjvdlTVYZXbhw5NmifF2Aq9pYdGs23s/FcvmZjqVw+c3dgd66yem4iacxTppmKGTKcB41Sq5PM4Oef7Lzvunl60N2x50yRjvdVwUBxo81k7MtLVsdPyFr3nJ2Y/crxI0A2zskBHpoEeKrLil85IMV46ldgxdehnOiDB2IUyPlwZ55jorD37xR9990pEHmFFzSKtA5m5YqZdiKi+fH/HDznjJK97z0pOLeuz6Phxsezn2fsMHVupmLDSqj3jBO9/1kseM5vCtAU8QVlsuC0LPl4cCzqK91K2c9fZ/evUZ+5XKLvYCwpzP4vMWKz2AXxSMcA40cnF2a3XvUlLHWnXqt3JHC91pxOWFaz+IVbNaRTM3W3iGuaIlJjzzxrE5vwm/YqyEITiFH1PNrDXCTbWimc7YrRVaYVvdKDVzq8ZChjkUdgJA02vFDgTKSLu3dmAt2hZaVZM34QEBmi7sj48FImyWzWy+nY4MsRtG6maaNQN9HL5RbBMeCDF/6q1drYGBMXweGAWYpEIagBMDTFKgY4a/HNSGYKgUzHrgtxbO3WOMKqlWPeLs973vtS/f22Wl+pzlQrmEyYsh11ZMeKuzeO3Yp7/pBW975LhckIBHO5EPCwcOp6AK5TDON8oHP/+N5736URU4xkPQn5y3jDARLS9rG1DlWWKbvfbs13/o/Y8/gBWbYe5igumE7RgSUpcjzeuuPmrPw/uDe9TzP/y2tz13TbFegQGU1JZjvzJqNy3rbpIPTRfWPPeVH3zHWdjcCHfFKFQdhYL7Yek9SEta3DnkWe9+6+uffSh00vPtou1HvFzQAw4v8051uq23Rg57xWtf86bH7a67mRbAHQdMAmRITFMkRTH/520TtoADbB86zs1GePAYvCGUUy9qGo0CfLk7hQX3hVLzOWtUJu745ZQoBYans672lF37MXhnlt4xWxA3CjbamjGr5SPZHDy0ZGFiRcO27WPJHVILosbt9rQPffHNTy65cBaNbXNzdWsNy4qj8JWQNtvaeODu88w3ve28p61AB4GIc9h/GoTwLNKOm1YThuJY5NNLhz/rHR943bP2dtAdNmJehYDiGzEs4LEXRM6NjaGnv+MtL3tizcXeMD00tALch/ACc8Ku+j8DXrfj6I7iYQbbBAkrTwy5rxDOhnWp1EBcJBhxJWZ99+ktDdvDMpr0rsC9luXDuBcz8AOf8+5Pvvn5e5hh0RbNyGgnWHOA8jhrxiHe67ww/Lx3vvkdZ46mDF6MYc3RtjAjhb87uI1pwcN13tJqx73gnI+85qlVLAHlvpPpYeKaBpYwm6zkBHYcZqteeO4n33bGKkfbFppjcLoCS7Y5XbNNxBvIfH0NgjOllgsbnLxw7x5RvWFWsM/FFIF7yL61aVZNK4jUGWuTzJiu+BNTboitkNB1YjCBlAmdrWvCGY5/0Mu++InXvMI0t6AnwaYSRPYSBRkjAXL0rKjphd2e/4Y3vuZ0OF4uJ4mp14pB2FXG6rWd9Kvd+tnckFu2m4jWXj7h7Pe87nVPLGvbKmGjwootuGuEw0v0u7bTSkpadZ9nvvLjX3junlE6GdnlCjT7qGS3LTT4Fe0qN5X8bRu8faHUx2IKesUCIiYkZohZiinWrD36Eac98TlveOenP//ZT5/74kftWdLDqQBBlBHVEu5EMHPDJBf2N3IbKA+0vQ845x2fedYxZW2+iABbZjKT+yUxZImmlbuY4zbYvs9422de+8IJA65CsXdXMNiqGQZWACPYO99R2LOowfwE8zwsiea1wM/deatVhSKjdOhB8LiDflk3S3Aro7m3r5TesmoxjCWxH5G1WVDAagiLG9DyHPiMt5736jNWag34Uorb2hwWVOSUL8Z0Ej5DmFF6+tte97LHjlvtEpxrYaN43K6nTruQlHd1wZLKt2AauBA6L5ud2vYA5o87HRUsE7CbCMaRw5VSo17HAKPZJYw1dtise/CUlMAXJ2KXIOIJHIJty8ds3pBmUZYXwRoEepjER9BwBI1BVImiAwNiOPk3oJ+Jg8Y4oko05/3KWmxLdyw714uIbV2p1PJormjIDTw9lR0rzQZ6BMSvsVlZFOfho6y41cXaebzScOYLBX1mW+ziP3Y+34QF3oqG1h5CGJE8a2SY7Gejehvq5fncTRA3pJK0fGy2cSrVaH5yvmyNaGLKxay8uMJHxEIOYzNrWyuvFT3e3Jw55UX5IJJOgFAxkS8Vos12lXnzLmzd4OGtZZij8C/rFPCIeZ0FiKEQtjIZtNHEvqr54WoBiwF33H7Xn6+/6Y9XXn3bdVdONWK9PHrA0SeefMqjjj7ikLXjVRf6KVhy9nKYuVtwstm5+66/7rI/XvGnK/506z0yNH3tgKNWnHLyEw8+9Ji9991rqAInfVPwBugZng9DRcSwhAGktFfLMetP2vXNm9ZfeuHPb7973bU33XXftjqcXOx32PGPOPVxBxx2+H6rnWqpkLYaiC0Bf3zNNiR/Ga8BUcQXzSZWc/N03oMvFV86erPdYUg3HIE7sKWz6KZbZtOKsVJYs0YERxVwRpib49iSBDceUTRnapi2YFEYvueKtpTzpqH2WIgwP1coDWErju4GDsRWbJiDQ0AszCfxaK3amJ0BYxk0u2BDHCljX50e785K80YUwSkI9HmLpW/IED49tKtmPutho6EUfDH7SKUmFXo5rGR22WkXxX61CBGqtXHdvbfeevslV151zfU3bZ2tH3DAQROr1ux94GHHPOKEA/bfB/EHk2B2qOhAe4RxCO7VC6UyHFEz3F4w2/WZuQ13X33NDb+/9Kqb77pva0s4tfH9Djv64EOPfMwpj1i7aqzkaGkwr8mFDpg04cXE4uji9QIVoYClDN4iRIPBxjMjX3/Ppqsuv+H22y+++I83zkWFFbsfPjqx+vgTDj/mGGzRHXbknGGRA9RrFSMN5tbffd8N19918eV/vub667Y1t61euc9+Bxx+yNFHH3bkkfvsvRfMVJAxTKYNw4DHQGbYEMvKeoqtXbNt6MIrjg5ftkbYnnCiWROqPTQqbcppwaeBlK1lRIzcmgqSoaFaPLexYiImG7Y5LnJ068fgQcKPMI/imG5hA67hVaZakVMZcvyti6YTcK2yYf2Fl/7m6j//5ap7L914n+WP737y8Y84at+9TjrupL332DMTcLsBnXsKOy0ICJhewreJXFqX69+RByuboLllw7rbr//T1dfdcNnVN86FYnj13iv2OOiQo0866vgT9hp3ahWsLW2T/tK42Wi3bcxBZaDZxdca4jwa8Zy4MQvRKrFg/8MLLlybyHcAWwvlJkezMI9tloWCBd8yzW0w1oIOEn5C5CJAHBThkw3uDjdt+NMffnPz7Xddc+OdG2faVnlin0OPO+6Uxxx4+BH7TVhD5VLQmvOAyNTrTSgOTdgKQN0AXeB8tNkTZik0b5+69aLrrrrud3fO3HrhdS1E2NrrtGMP3e3I4w8+8dgjx8srzcZUrC/a/7eMYWzaQViddghDBayzQDZPpbDIm4hsk2KSkrZhq8NyeB7CBtBZOP78/3YY/4/HD0PU192x7ubrb7nssitvu3PdZLOllcqHHXP0UfsfedQJx+627x7w/QTv/dhtAJ8bmHYwjE/9aCflCPYvfWi3ueVK97DSQzlezDZCFa27674/XX7dn2/5/a23bNm2VdjuyqMQXOjEw3bbb/iwo/axpddyuZDa8Q2ilm66uQoxmA9760YzNC2sXSD4MXbSxK6L8S7HKhLWF2NsKoDDeii+U+zdgAO9xbcGYVfAsFm2wpkrN950158bl1x72bobr7pt8+TQ2G57HXPYycc+/vCDDtr/kDVOgJXRqAn3QbAYha9EqBnC5kjBiOQWSDjSqcKyKvYryYiVzm0ZhrLJTXirGdsr86S+aHuAxQzGI9ioYGIHV+1leFUPmhvW33vl73992133YjxaP9WwqxP7H37CsSefvv+hhx2w2h0uF/35WRv7FQytBZ9FDhxgIeRC1yWgXoZTunb5EhgY2Rr6aVgBwoU9rOEw/qFTXXBYp1fjtA3X9UY1RCeltTy9BL0PglQV02DB2RjWs9xWqwXvVQsrtwi1gDgc0skSdvaalaoP71ZBe7xSnqk3K4gPzlkTxnhuGbviXMyOw6ZwFh8ju1UpQpGlhbAAZUzQhvnjsDviz91rVgtJWsTcGMZWrvRdEVlODXpI7CHG5iIYacho7HD+ip2L0hgtw/4908BWNoSyQ3hI6YgNHuhsdxSOGlpWWIVP1rkGt4axTgYPY/BoFCEsRMoX5WMmcw3sDuEYyfSSXULE8ghbFBHkQ+4UTG0XagMYRPIobksLdcv1Myn8JhiII6nbQ76wvAUjOajLYImL8QzCClZdYYQHUzms1nWT1brxwf40eCYuOJUYPWeCURgbzSJsbgkjeJwot1oBTBgNWBeLCJpeVI7lWgieCVNkJCh9LeWJrCWBoCHFhbgqUE7KkA7Qf2PhAVnCBiXkCinDmZwM6IEtRI6LRXbEr1g0S1wviKyd5m3X9uAGLcRmSAO2tqKYtNsZc0q1mSjzLAu222YUFF1r1m/XqhMzs5sRps3SS3gWgrxYZgVq2ripVYo6bCcMXoYyGDISENoI85HE8AmFOl6wFYCjlhQ2rNJXVCVbO7X+hqk5P1+jF0b3GcrjEvQtrUXTj+Hyupd2Ba/PcPmCOTP4SCsFuVEMQfMssFmcgwHpP4b1LhBiUINvBThAhOlqO/ZdvALQCy2EzJA769IIRiowk4C7N6zXSle1cGMFzY4G41kTtizSqkL6U0C8lRSWlxDvwb4t1ZAME0NYDBRdqD+xHQ12HthR0MVAyWQRxFUL/o9ZHM0hgLRjuHBTm8JBMdxExm3X88Ik8iPERPGkpXq0uKpYwHV3hih+cidZEsCyHfH6MHRjFQC70XKcQ5qGbQVAoRiwZUKMmFaUeuUa1FB5UC8giImMwwc/bNuMBuxkJhpw7sdTz4WOM4gwhYLODBv98KZAh60jTk3qwqAyj6Iusde69WPY2QWBDoRgb4BA9zB4NmynEbStLqb2gduwZ/HGDnHL3xhGq7VRac8g6lhZgv/gDM4zESPVM2E6FYfwpFHGSr3crmdhxqphCRtTLteGLxUo86Q1LV53CDSeY8VhlMYBHIPIsDlYaEKgR9g6o8BYbsf8I5axeBZtP/BgjlmvDVHedRsQl3JRlka4LV0vcwRA5Bm2ecLpUKPlu1zgFwguAZYQ0KEgtJO03kmwRQZNCHFgpZcGbMGUAi7aLvSU8jB0F9lGk7ZRlxgD4IzCRcxKmJBhN8LQTH5XyRiHhrtpb4D36ImsiCWrybCZOWvH002YpOSjqdsKZ7I1Ht+2aP/f9uG+E80b+XEwXjg26gHGWBFWOdDnyR3DDKug8M2PAHwxIitFf2PO8T+yNeYKjmfX2/CjAQfM6DlhmY05pAWfg3ChCDMqTHCRYhqGcLpsFqV/1C48Fx/vurUTF8NcP9otrGqiEEFYCnJpNaqjr8UWCr+V6JaLkQLlkP6lpS8pGLfDB7nFwlZP0g26kMAPh4ZG5psNOejBBw6CIGLT1IIHWjQz+JOScrmMkAwLDcR2XbzfLmjprG9VDKc1MptvGq7aWxF3iLsTcXuk5W418GZyhAua1ZIR5vAZ3a8uLOJJr/xyY/xc0XMR7ALRXsrMT7KobVXLBnz2bYVHwKxus6ppJY1F20MOdQB+gCsyhJvBHgmG0cFEn+YjkBBkbjTUBU8m6Pyw+iWNNaF8wiIMtit4LpwpSDdX2GoSRdD79MSNLh44Avp5733vgi0nonYuaxughUiEEKPgicJwPGzClW4ypX9dBic4bYRmw/68gvTBhPUf+LSdhac4GGAnMOwM4N+giB1KMZzgwL4ZL0+KHcTY6AAbZBg8Q4I2YKWJfgKjS9tvyAACEBYgfWpwZoWdeb1t+TcRq6A1D2MN7NzDenY7SA2Mv7DC0Gekh3kPW+sQShFdBwSCInSfyFkGE1A4lgsQrQViV1m34IgeWwMbKbxcQFPreAyuZi1I3k1YBriQ+pI6hsWqUwtaTVaEaJxHCI8uzZoX4WNBj+QiTReSlVzaQhxgHaYBEGGhMkQkBwQ8RHZ0BEWDwkDuFstZK0B3A/HeMqyigZCB4CZ3UzkQirE1iqXYdg9v+egJEfNGjn69NXqs4MJW1LZ1hLTANi3I5tjige1k8IaAAHIiK3joqqAVhic4LGAjwnkE2XDBgTD87mEu4MFDLCYh2B8uY+jBAwr8bUAqWginJiMBRlAvIdcoB0IGwF+BDi8xEH9lpS6qH5I+zjDeYX8Mds2go8fWdUSIbidQ0JgITdIqws9A3i4hsItT9OHH0IXM52PPJMTVhR078O6MGRkGGb/kMZjd6Qg6YRuIOuJjjuBVIE6iHSJzUL9DtsUiCPR/8CUHBaCVbP3Ce9/wxo/99wU//OrFN7UPOObgldhqZyCU3SLpyxDyvbQrC8aDsI+FfLAQPkU6D4OyBY7LurgmwO8oO9wsQH5Bm4cxLiYAGAUR1kaqvCGRQziDTZA0tIEEKnFjFxyMbOMIztfhBcRJhFxJgT8aeATBuwOHA3goJCfspYN3Vzjccy2IQ9i7hgTlCI05ofR108UVLpSZji0DN6IlYM6HxtnyE81ysO7kYVtl2ECcExvR9KTgbsI5ndyEuNihG6609805AmFKN+/YHQiU7RZcK6NaFmZpUlpC3lA7cO9gw3Mv4vXAaAzSG8K8IVJ1gFjteENzTyAgTtuH/RZM0BHxJ/PglyKRvRBaMDxpYLCGZRTc3yG4JTyXLW5y2q0fg92v5SwEi0Fgy0Ixxn5svPueVIAvWi5XeNALt/VCfcPVl/7ggq9/6zs3+NWVew9P2MY8vPjA5RwsgoMAm4DRW9axLI43GMsAC86ZF6QXqR33ozAKYxh2oz+JsESHjY+YnBrYngVLZinxONAEIPZdlMK/OOoUrUPG9FnswBwGRDEpRbKmgzaOvdeYR0H+gMduS1ovS405hDa5FxCTNFjtSNeFWEyRqcEfnwwqKf1RLISDkUbscmfkgnvthe2hiQ8vy8xFqEN0oLDDgg5Q7pSGClluCs84+lUz8LdEsBrhlXjj1f/5xa9+68eXXj8XrdltZI+SMdvgWqFYzhtSeFqs/4e6Bs+SQ0LoV8tw04fxIsFyhIeZNuK8YKIMtQbMgmXX46ZwuPK3bjHlWyJ7AwZzFOxCt5xSEXjhnaoGv41hCMVHA+9vnsGZIjREuBYm2HJmiE0Vix29thO5j7wf7Rb+mDyvAPWOFBxNtArEVUhsD0Dg+BFruIgcgwrC2yHdgcM8BAPB/VXUnaXvbnprvC6Y4aORm7DMhCd8OWRh+0UI4zPZycvYmDpMMWW4MEwFsb7XZXjBG+aYbBpdS5uN6/Z8/foffeu7H/vPX924cXb3w/Zz0rkSj6zCSDvDLmq9BA0WJARIuIgpB7UGoq7Dxg4qAHRiUikDh/vYP+LDKl5ucXFlnIWFYWWR9oB1G7w9WO1HR4pKtrCJC00F/Zvs5eV4hMnDQgjJhVDF2GMQwz5F1jV234eIBGWh+8EWBGwSINm6N8Fh4K4eGNna1FIfe8YxZi+8gxjJsP0cVtVthn0xcK0A+zyYbskQYtjObqVtKG2yLEe0C3R4OAnQi1lYyIZ0YSVYo4TaxoJ/KuwWFwgTiDcKIRqCJMR4b3uIKwfdHl54CAfS3LSnSs0za9iqwi4MxsVV2wuFn3kQ+FoYPuSWGfTreMEQ0RCSF95e/B/Of2EMpmFzttwDjc4KIo6LHVtQZrOq9JIFiT+yoBnzk8mSC3tR5JTnMIyEwShUevBhBNUKL+mavygfuM+I4riNuCA6i6SJGJaj0KFxBH9xXIiAIeDAsBlubtFHYL5iSR26Acsw6Y4Twd9kvC+5TRsm2JCoUqjE7GIGXS+2ROWRmfpZj27wsYQL1XLLn8FWIXhmQ5oaL+VpAdvL0UvLQMDozrEtHbprDfGfoebHZAcZlqHCMJRiVzcO2IkUYMkJJZAc4SCoQaozMJsJBRZ8sdMOTkUWOmZYt0DDBV0Xlji6BPSAz+NYuppGEbGNB2Ky9JkLd2dNxBhk0Jpgc82QdIURJD5speGuQtgtv1XwyohGjZ3x6J2RzxA/hraMs5ZC4eg2o23Qt2IiEKbbYLkHGVR6TZDDCawhMJlhSdDCjrjpy776T1+8ImMI9TwXT953z8TJjztsd4ghi6YPnXqP7UoOD9JBg/RVJgVP6bcZOrQu7RmmIiaEIzktQX5hbCwhSxEZq+5QyuKtgopJpoDBA+ppGC8YMSRv7GREeaTHRawaaYiUZkXz2PcHKxHsuYfjrigz4X42QWSWJIDUBFlIWmrLSSC8NUrvcNIT22IH3kkpx8v2BwMmuG8syF1WYezyAJQxWEFRHMTYMGeUYFmCtR3ZRhY7YPsl3zTMxfAfRAmElgpW5GjNMKXEOIggiAg4KqNEQqVkO9gI5SOyJIoEfwYe3hCoGLHsgILHCJNZa4mZHG4ooK1C+AxWwWYuKPQgT0CedhG5BnMQyOqRDMctR9jFy7V4P4aZDbody0W4QB1zXBnExtDqrTZEkMXL5aeNytpqeON33vyyL15w1d3rNl3+p9/dph/zyINGrWLBcRF6EB5G5IRK9mHSIykEwgWX37L3g7Aod4c5plXCNhW51UL6MIZWO2XyJcKrVPakWgH/5CwbZvFwSR5iKU867VscM9zJLOh6fWzzQlqQ8yJoeT0sE8LRAyZs0A5ESbQQ1hASsxGKEA1tQT7GWwzRBK+fdBvuJE0YXkDnJ/dBA7tuIVwerM+LBR1LJeiXF2IVYd6C1RXo2uXcGlbZHF0ggyek1LOHRXPTV9/91q/96qapDTdfdfXFv71vn4NOOeBArD+0sMkESpTS4v0/4kKmWOxCfD1ErkyboY85PFTtSTDvGIUwCDQzgnBpWkMh5k0WfMksbisYg7xcnBI6DMmhPIeJEZTfmK3kmK+CnymXIeVsAuGx5QS1m26i23jXrZ1gltuXdot+ayFgJ4Q/OclBjWALLSZkKW9gJUG6MOfYjFjMIrlBCZtsO+4mlR2IOh4gjgQm5tgJ77fRsHVpXyRldPQsULigC4YrRDhllIF1FvztLLjB7nIUzcpUsTkepKY7yqLrv/Lqt332D5du2pBed8uFN9/qPf7JRzuwwG4IbDTlAd5xHwtKMo6v1IhLdYzcHyy1DOgkjdwoYxk7yWA1WvTrs0IPLE2OyIu2B4gc6OjlHBXLF/iL/0JdjahYC+MRFsbBAdM/jEd4j/Cv5HnQOMC0HMMpOlhMGJIowPxKmeLSsQsTGBjZGgMjVAJuqYAhH9YMWK5zNGmtBTM9rR1AyyZ1Yxm2hcFaugX7QuwxQvAnqa7Dkl6WodOG/kz2yLDChtsm6fEKe7TQj2D3rlxbFnKDhPBKcl88lN0OhlUTU1LpdLqn6ocmFn5jE0RRxlo3Ri8bhiW5J/dfQZjHijzWuaDWszBfhkwrtW4cwoecUmO1DaMbDC9kn5VBnCtwrQifaHAFgJ7A8/A6YgdyMUa62BifyeDUcF9k5bA5gORiCSNZlI/PMN5gB2eCsahUKEGBl7WgdSzAXS16B3QNCHANHUsYwWkCxnGpz8csBSIvNDcQCaVKWGoGISShOJBJMBZiAgKLPCznwnwNY2hvfUQi5hAyWg7uHPs5CpEPmxiMu9LzhNyRLsV+jL8Q8Fyp0YGvDGwElEsW8MwFiw85eKNPhMTj68VUg/s66TRFlzvXsA818vJwFop1qWmSyxa2HCeghk1gRSDjPSwq6ywoTKS2EqrzGBZHKB1WQWAq4CQtmKQgxi/kRBhXSvGkjBB2AZqYDTtjNDfpQxUzJejXHajzHMRcwDwADQ0e6mAvIN0kIgBMoYYGCw0NOmHp0xqViCrHwihj/q0/u/DimaYmHTuEWMo/+KxnHlKE9c2i6WPu2FO7wqwFWnypAEQdY6FVKq0l4W76JIwTUOTKFewYEdPkJBAQ0SIgzaBSZCDDhcDrmHUhzTb8W+Ptg4YSrxDYSmWonMAmWLa3qpjWQiSSEWlkq06sPDSzFqYcMA+Ru0tRKbAmgnEHTCmkP/fFh088EYMWKt2B39g0hXCD2oMIixde6pMw04qCsgfjVw3+QrDcK91ML6pPxSRcKtHxNGmdIp08aDCrh8yHYHuIFIhpADw6YHUH10iTdCyaQCzGCIzyoDQLcrOcAxZcreVDqy23OyMoCjxx5Ga5nUbSkj6GCw1AxgbPFPGg8aLYDgyNFre96daPQVcHARShJWEBJf1zI9Y4lMlYs+piNJCVoGafCrZe+e+fu/o++FSWgd/nN6+rnPHc4zBv1ttQBGJDsdXGXCZOKlwL0fIWlrbkawQhRirasd+ERc4Q1gMgDWAmKlsmVgNEWBDRvFxJkj7GpTYCE11UmNwKBj9rix86HJogxDR2wSDuIVa0IHrKxoRNEtD44gWX5mSY6kmp0oB6Hsa1MmKWlNmgwUV/KJfyEFcRgXkqqYbY7pBroTqA4z9Y18UuYmtDswhlOjofgYk3ZGp5LxSNsgtKYBaMqkUYWQ9eX7L2dT/6xPl3GKu3sGAoi/zNuz3hBSsLOjazwRCghMayaP+PDTwgJVUGC+MFFDFSpwlFu1uFWIY3tlQZwl4D7GYzwFfaAUuLlYXO7//rWKCRAWEZrx6mU7KTxLpfgsKjPwIHKPVlv2l7ELChu8UKl7SbWuzotZ1A3OtLu0X7x0uB/haLGWjTWLmS/nGgt8dcGLvg5QGDECj0MZjimQuOBBeO+3cs3TqZBVgw2IPaWFIreyVDN7EdHa4PZTge+DJciNojZ/h4PWU42oXPix3YHYu6kBMtrE4GV3/tE+c3tFFYP45rm29ff9hpTz2+YNUrXplje7JWa+iw84CFGxYL0xhrmJiOoceCxgQjqYAergHP6I5XQsHxdhtuVQRYLcX7sUh70BDsUY4lAsZ++B9kZXRHruM2hJPCtZ4cs+R0HeMRtFF4j+rSCEjKEDBxwtqP7IZi+R7JMY2OXZrAwMjWUJ+gt8e7iRaPNgo9Frr+BNuh4NjNwCKs1PPAxiCAXzds85OeNmMHcoAMtSW3a8p1YSw8wcYCa14FqaPFRBWRL6TEDuHIQ6ASOahhVIAgKUUK7LCBkk+u3PRm8yCdQEUw7oRZcBkdKFQ/LHCkUGLAoYJUo2IlNo59rCUtdMoQEoRU1xia9EeEkQNXomeSUcGweI73EduAoH+CRAzpE3KmzjwIQDJWC7yzYUiH7h3qRGzLxxi1KB9spcMuLIgCcE4iTZx1vWIX4BwIHlekgU2GiMEyCqvsO7FJB06s4Bcao0EGpwGwJ4ZkhhEP4i0eKYObu3DXKd1XSVuLmJmtDEHJe4tCB/Uw9FHoMFEVOrROMnyeHFbR20KqlcorE6pzmCojyHFkWehgbagCQBLispR5pIgsFVdQfy2EwpUKbXRwECShAcmktzEZKRDW9bAnxxq39NiPjebQEnUJYxtAkFkQ51FVcApXgJU203xY8mC6gvIWbWxVRMvyYMgBw1r807BQAp9gaF0udOpyVICPZxgdapGsLy0P5bQNm+JgpIDQEhVsgUKlY7MOxAvp1xxKcoiC0H0ieHvO7vnTBXdMFk27OWse+7qXPP643bDYwhdN3/aw9tJDu8J2GykGgZocCRYiLsjgHtJCpIveETa4UviW9jVSQsKkEHsSMM2QFYSfYEQBUPA4Ab2M52JnDqL0wP4JywxQWmPchTbKhfiGwQP6aKnKhtUWZkEwFzbg2FjuWoPwuaClk8MLahRaa6jE8HYump8kStFmkYK0CYGYaWGLMsb1JIZTriQvIcIQx+AFETE2EJpQh5vvxcslHatBTpGGA1J7DbEAzQmmrkgJQiaUqdAdLgSKUTpdrGDAJlv2JrbjYb6Nhid9ZGK7a9iCEtvB2gSkI+zuYxp8U2olHZHC8S4j4I40SoZaXrr4XfBp0EUm6NaPye2tWFzGo/OshNU2hH+MsJrcNYgFjCpMvTCsz/7p57+6pi7dvWOKVj7ymc8+fa+qqQ9J1TtM5aA+szw5b4w0C2K6FCkWgjxJR3l4MeSaO5SqMB+G8xf0kLEsPjR26BogAsLWHFKCnDEgzIx0Jw//dNKSdNH6gtIUtRyhZ5K+0vDqYHqF/ZkynqV8a6HGRVwnGPFLbagKwCgne4CPfxFmE7AGkRbmDkR4uS9B/lOexqW9Ft5rLEjCcsXB9BSPl/0q5lNmvBAqEc4L5ToEZt8GFvDisLnt+l9fcrvvS0/x2pg1dsyTnn3waniETNtz2CmK5YjF+n+0LdjQyz15sngyh3JqB68QfgzJH1ltwrwX/bTMr1Q63G8d7P4NDy0CLkmxkwa9gnTph/yamGXKHSoQwnTPxiwccRyxExUeRuEZFRtaFm+3vbYT9C19abdYYjAxg82xgwBromjZmJPgXYa1jlx3wpuIfheaZdmtYCEByxjbNYcHEKxBFpp7tBC8MJgmYR0Da6roM2C/hLYnOyzZ/yw4F5fjMcyUF7Qti849OCy0cxebCxB8wZ+666Jrb2zCuYkPvzD6bsc99yUnr8bvTUjPGXRT2D2QQRWdy7jHLrb+4y2WLzuiu0uDSKtgwGVvCyI+rDYttwHX+Cg/h9ZpkfYAuzbsPFHjETapY6SUs2qpI8CriknCghtKqRLHgiH84qOlGHiNMNJhfRT6ALk+brtSBO89bNAuLYjugoUbHNkas0G50CqDH0DiRR/uR4kJi0y8HrD7zUoaIqTAGxrPbCgb5U4y2I1ITTBEr4VJtnAghGLgR1xWaLrghRK6JSivkAJ6Drji4QlWdUP4U4aksOB9U74xGJN7E63R78cVhoBVUIbrjqYFosULcOgL1WcA0wsX+/ONBAJlFmNlDTI3VBcQXeUeHamslc4HkMkFI1kbI44Pqdrh8K2AwT2T4zeEYT9GCGeIGUVRhjQdmXCEATkcsqPUMm/PB7pmO9ZRrKJWRIcQ25hVILZBbEMkkloHeEaxkxxBaSDFhJ4FT3iwioHOeCEAAGR9mGc7NvyL1lggxwyMc7qXcLjCXdAqYct8j/NvZAceOfBQ2BxAoYvVXayjSWtpOcoi+J80+ZVm8ej2IPFjsiSVyNiAJRfRFnakL8yb0PXBXlNZOEodiFKfQ7MF4TyPgxY8rkirXqi+MLRhAVoKC13mABj9QA9DJVY8M3iZwk41jKAYUdrQb0n7AWxUT6C1BeUcu5EgiCRpHbHlIGOxvI1ph2OWMcHTscNWhtmFvwMnTBqma+OhiL0jg0ouSDIYnVCtmMbl2HOG1cmgZa5ecdrRJ61aPbTfsc984ytedurhuzeyeQ/tY7H0MSnrqV3J2D3SsAASJZZcpboR6mipHOoiWyMwCcbmBUUb3P9hHABLSRuyEQBjoimlTBiMYNaCYQGfMDLZ2FUmvd9ig1CMcNywZoA2T5cymhxCYHQtVYALxUY1Q4+L9wk4pItgGWoB3icgY3d7wTAbhF8VPBqmHBi+8E8GuUZQh6QENWcAhRrDmwVLxwjGRIhiKi3uFzugXpeBSmQWzDTHhBqr9dBOQxcLAQJllFsrIhg5o8Fg2UYOxQuGCdKpBt4qeF+WOUZjjJ2SBzdsWOJCCdHXJDliU0Rpq2hgygTTYrRhRGZDuGTMXjGQYpRdPD9Zl34MD5SbLFFbaDDQbmJdDstccHvexbYEqr8Iu86yyhH7Gddfdk+ShhMHnvmWt77msGFUGtzCNzFTdRHxBuZS0sRKeluR2xEwmVnYMSY3lMgo3NhxIQUZcJaGFrhEzsKQf7xvOhb0IP0hGtOCTbz0NtJOAtjnLD4Xgt2GW8SGaSk3AyM6DrnGhJ4a7tLxssPSGn5rZG1jziDNpFJYusrlMTxbalwXNnBA0pJvsowoLqPkSIMruTImzSfg8knAWT08qMhZ0ILC0nahQkRHYcG9KVoSd2OjBT19xVlzwKroqmsuivzx2TWP+uDHX3vSitAIKgmUBh5UiYv3/y44YdILqpEMuIg+Bt5IQMqzEPAG3S6H/3GQCbGLMYVpHAIPdDDcX/jDelQslx/jFPNuB+HjA3S9TCtgXrbgNByGfDAmg0WVjJ2Sorvvtg7QazvBRtG+tFsOD3pyZQD1DAsu2dPKdQ5Iw8YwzJTRRjDfzDUsUMiN5KhWuWCw0Amr4/8UkVBzeOexMmwhPBbkdAsvuqwRbMBduF3adslXbqFNSrddXWxvOCt5aXMbNiDBcMcaX7Obce1V1zZjPjJy5js+fM6huzdL03hTR1twQCJrBMEksL8IGcaqHGu24HcIG1sQJhO7Bxy4OC1xrApi6aKAqbxvtVzZYS3eHqBRwmuCngFadmlsJzXsMu4prBmR+wV3KXIj98LMGsaK6D6gScBaaiQFbLkqC22MFcDpYM+Cxf+Jli5YXgQGxk/I8sJGuSECRIAI7DwCatOY3HmCDYZykQf2OSaWR3ZejpbXk+HrQ2pJ4clC7h6DJLhg5LzggnB5ZZRy83cTQLWifuEMyvf94eHhvzs9SoAI9IEAydZ9gEhJEAEiQAQeSgJSPfY/u8cWHEFKbSvE6wWrDzokgQXdJ3SMC1YkWFWR+6bJOcOu1jZUtSqHsOot2NVKSOUZTALU1wxmvVGuiQAReHgTkJ40FiRpJVWTUvb+zUFufJZh1hdMsv5Hx0+y9S7zxnQmlmriJJ11cC63BNBBBJYHAZKtl0c9UC6IABEgAr0T6Bg5SO+9pLT+H4DSVSes9BeOjmzdO126Y5kSUNEfkTk1fUItL/gw6R5sfZmWg7K1yxIg2XqXrVoqGBEgArsqAeVFWCliO0LGjmwm21WB/E25lJ2AisWtDhWd9GFS/F2+mKpClfZarVHcP+76Ll98KuDyJ0Cy9fKvI8ohESACROD/I9ARLEi2XrRlKHX1/ScbNPHYlV4hZfCj1iVUuXbQUcmuBIHKspwJkGy9nGuH8kYEiAARWJyAUsR2bB46QjbxAgFF5m/4kHi9y7QNVZVq3UZZQ6ntqrtMAakgg06AZOtBr0HKPxEgAg87AsomROnq1IK4EjIediC6FBje93AoSp1LSPbaZZoHTKtVa+8YhJBNyC5TubtGQUi23jXqkUpBBIjAw4jA/dXVnZVx8oPRaQEdJiRP75JvRWfWdH+zEKrrXbKuB7RQJFsPaMVRtokAESACRIAIEAEiQASWHQGSrZddlVCGiAARIAJEgAgQASJABAaUAMnWA1pxlG0iQASIABEgAkSACBCBZUeAZOtlVyWUISJABIgAESACRIAIEIEBJUCy9YBWHGWbCBABIkAEiAARIAJEYNkRINl62VUJZYgIEAEiQASIABEgAkRgQAmQbD2gFUfZJgJEgAgQASJABIgAEVh2BEi2XnZVQhkiAkSACBABIkAEiAARGFACJFsPaMVRtokAESACRIAIEAEiQASWHQGSrZddlVCGiAARIAJEgAgQASJABAaUAMnWA1pxlG0iQASIABEgAkSACBCBZUeAZOtlVyWUISJABIgAESACRIAIEIEBJUCy9YBWHGWbCBABIkAEiAARIAJEYNkRINl62VUJZYgIEAEiQASIABEgAkRgQAmQbD2gFUfZJgJEgAgQASJABIgAEVh2BEi2XnZVQhkiAkSACBABIkAEiAARGFACJFsPaMVRtokAESACRIAIEAEiQASWHQGSrZddlVCGiAARIAJEgAgQASJABAaUAMnWA1pxlG0iQASIABEgAkSACBCBZUeAZOtlVyWUISJABIgAESACRIAIEIEBJUCy9YBWHGWbCBABIkAEiAARIAJEYNkRINl62VUJZYgIEAEiQASIABEgAkRgQAmQbD2gFUfZJgJEgAgQASJABIgAEVh2BAZGthZplJm1kGlGHmRci7he5NxLs8zIvcAIrbwowlLIE9NIXJ5HItOatmZ5gZdrSYxvrZEZu6mHZdvIWGQYvJDZaWC0RJ6bmSF0I9O5JaphXBcui7PUC1hRG5k1W8uuxihDRIAIEAEiQASIABEgAsuVwMDI1jXbjNrTJb0VpanN7aLQ761nLa8gfGGU0zxiW7Qy56Kd1Iux7lVcP7VmQiMqZiazLFNkwe1rg1QU85nQzEY8vz3lzWdlfRxSd26nSeDHeVuIuVXaOGvnecVtFcxmc+Mory7XiqN8EQEiQASIABEgAkSACCw7AgMjW2/1PG40veZ4yV0R8yDK0xVrmVlvskIlaUd6Ia8ybdrzakaplbZYozliWRMQsLPJemyHhqk7XpSPRGm96BlJfZNbGc3La6fnZy3dymKz5uZDuhems7NcF8wo+Jlm6HEhNkJj2dUYZYgIEAEiQASIABEgAkRguRLguRAcmRPZ7NQ2IcRyzSdrJ8m46cyLWHBPJLO6kxrRMHccPY191tZ0S8uyQtqOPZvFFhd6I+Ju1RGt+wxnuCUcK8/DICtV9UIQbuW5p9m8XXcmSs167CbF0NAjXRvTk5kky/Ws1k6ZbftepNVNbuXLlglljAgQASJABIgAESACRGBZERgY2drVZ277wdde/KH/0oSz2d3trPd86p2njmpWVmgm9bGim5Wsuc1/ufhbX/jez/50ix8zZozu9/gzn/Pss045ttbWWKkVs1EvXZeUR9J0upyWJ2+47Ov/9ZFfXL2+PetlVm3vpzzyuY89+xGn7rtSm/TrmmXbYSxyJ3YiI5NTDzqIABEgAkSACBABIkAEiMD/SUA/773vXRAeReC3/8+rd+IF9/zlW+99y1fuLpQKc5lvltc88pDn73vgnJ3ZTsmIdbd+/QVf/PS7vn7xfZuSlj0znLlpuHnzJb84//bWIY948l4OdNpWe6bllQvzZjqy/rIPvPXtn//NutnQ1BkU1by+7d4NV153TRAdcNj+KwU2N+YxS9ysEjlNPdN3Yqnp0USACBABIkAEiAARIAIDRGBg7K3XHHLed6+69bJLvvXp9xyS5xszdlAatGph2swsLZnceMF/f/J7FySlE//5Gz+56cpLL7/sN1f89Ctvfvre9k0Xve7dX7rWNxOWm2Nr86hRim7593e9/8Lb9drTzvn+z399059uvOJP1/zwc29+7HD7wh/+17/++PJpblthYAgrKwqeZANUl5RVIkAEiAARIAJEgAgQgZ1LYGBka5PfPa/rZu44Ta3IykaSJq47b/NqolnJNZ88/9exc+YrP/nW0/cd0YORZtkWI/s/4b0fOPdAU7vhpz+9e6sbNLX2usgs8z/9+D9uKTQPf9oH3vbcAye8SLSScOqoo5907qde+MhM+8N/XnV9nrQLzEwNP5lzc9rLuHPbJz2dCBABIkAEiAARIAKDRGBgZGuWlZnWtkQ55nGu8VwPAh6VYrj1mJ+849arpozGCac8Yb8SM30tC52UW3quswOOeO7RhXzDpRdtmi/WfFZ28k3XXXN7Pcsef+ZT9zOTOI24bVj60Cy3090e/7zHhPm2y664qeUhWSPReSnPaSPjILVmyisRIAJEgAgQASJABHYugcGRrbtw4oZen5qBh5PRFeM2POjB7YltZgmCymSapo2OjlqWtWXLlna7bdumYNnmDZtN3ZiYWOnaTpqmQRAwnhsGOOhjK0aYns3MzOeZJrQ8ziJNt3du9dDTiQARIAJEgAgQASJABAaIwMDL1pnGhB+lIjdLBVNwnfHE4FoubMuF0lnjerJwWJbBOY+iIIsWwjAKniWJY5v4XtNYnISMWYWilYsoCNOcIZmUa4ng1gDVJWWVCBABIkAEiAARIAJEYOcSGHjZOs6zogMxOm/HIUsRuVxDWBmTaWEYaxrkZg2abKiuocZut5uu61q6wYXGcgQ7zyFtQ+zGiWlC8jbDpJ3kke2WNPj2E4lha1lKDvh2bvukpxMBIkAEiAARIAJEYJAIDLxs3Q025Gb1E2TrTkyczpeDVEWUVyJABIgAESACRIAIEIEBITDwsrWl6a0wgH66YDnM0DOR25oBj3uwrs5zaXUNeTqOocPWCoWS7/txlgoujUWUSts0TZwkSSpE4pgFU7OjoJnnsc7NNMphOzIg9UjZJAJEgAgQASJABIgAEdj5BAZettZzxj0bJtZJs51wkTFhwvha4zChhiF1LjLDMCBAxzGkZ+E4nm7rKYeth9BNM4wSfA+zbMt0GIvbrVjjtutgYyOSMWDCzQUiPNJBBIgAESACRIAIEAEiQAR2iMDAy9YizSqjw1BOT22ZjITUUoso0U1paQ1D6qmpKSitJyYmPM+LooQzfeWalUmWbt26OYhCiN2wwGZCS7F9kWXbtkyzTB8ermp6znPN0u08i3aIIl1EBIgAESACRIAIEAEiQAQYGxjZOrEz4bvMzuG6Gh6seQ5/e/DjwURWndjvwOPGWfGKS35+p88QTdFwQ2nu4Wbs1mv/6/LQWn3aY/aotXxX1EN9/NCj9xti2oU/+dnNGUxAXBYkkdEYziPjvl+d/1tHGzvx+IOLvpXx1MxEEwK6MtFWBiS6rsPIBB/xJeTyKIqgEcc5TE3wEb+qFqVuwS5JfGPbNi7D7epelc7C7kkTHgBVyp00cQ2+xDQA8wEcOMFHfKkSVLfjBF/idiSCpNTtuAYneBAeh3M8upMNnOAbZA+ZRDq4EZfho0oTSaksqZQ7JVVG6rhRZUnlAU/Eob5RRVA3qgRx3nlux8ZdukRcOJTJeyfDKnv3L2/n6SgOLvsbJkhfmfd0Uu5W3k5x1JX3L92i9QJi8MPoONIhIy5Qz70/c5WZDp9u9dIp4PblVRAWnNVY+AtuCoWqRIVXse0wUeRVEVQpurXDbvWCRyD9zkMVOpV+T+3wAepFtUmkiSIAIDACZq/tsNv7ohCpPOMpaAD9bYcqZfWe4ly9zh07sW71suPtsNf+oV/t8AH6h57aYb/6h27t8AHel0X7w53VPzxAO1Tt/+/sHx5cO9zx/qHXdthr/7Czxqml7h+6jcsP3G8/fPqHjmDwN+OU6kLVsSPywzIcp1RX8/cf+nnvfe/Cpj8R+O2/P7klTEFveulopDcbl//yZ9e2a2ee9YQ9LDOuNczc4OVDzdkfX/qdyy+trz3y8D1X+W5LSxt/+dWHP/DPV+rskGe/4x+OLVUS3VoFKThdWXOu/tX1N9x4Tat05G57DHteMxdTt1z06Xf8+/cC7SmveM6zD9ynnASJoTlWJRBNnZmqA1WDDf4qcRnn0HljYEZjwjf4viNDQwhQnklwlxIIcE0YhuVyGQIufsLRaDQg+uAEd0GGRjpKhsCX+KlYLOKner3ekfkw2ONxSATPwjnSwTXqoaVSqdVq4a3GU5TUi7zhMqTZEXlxggTVYIB01GVIXMlz6vuO3IyLcV4oFCAt4UqVlCq7Wg3AT/iLX5FbXNz5aWFx4K+afvW9GulVykqwU33x9uXFr/hJ5VwJnUpoU0I8noW71HisZghK4ty+vB1Bv9MUcRlSRvEXrRekXKlUwByFUpIobgTnjkTbma6o2/Fx0XpRN25fXiV9IsOgPTc3B/goEfKjCoW/aiqlZHc1TqtWoTjjJ5BUzaxbO1y0XlSaAN5sNqvVqhLBkT5S7qkddqsX1bqUyItCqafgb6/tUPXR278vqhGqouHXBf/0/WyHigb+4j3qTGBUu1q0XtSEdsfboXrRdrx/6Fc77NY/qCnfjrfDfvUP3drhoPQP3dqhmqCq4UCpMx5c/9BrO3wQ/UNP7XBQxqnOGLFE/UO3cYr6hwcep9Cee5IfluE41S8hdmD01lpu2TD3YJOwrNZFuZ2YfpxoPCiZSW6Or3rSs9/0zKdZjSvOe8HTDjju1BNPeswjnvDqT/z4zviw4z7zz2cf4QiLVfOpjbDM1oaOfcE/veGx++WT3/70c894ykHHHfzo0087/R/fd+FM4bFnPfc1Z5wwIqLYcVMe6y0uTF1JzPvss4+STnAOOWy33XbDOX7CmzY2tgI/YWjET5CfxscncAJRQKknV61araQ6fBwaGkJHjMaE/gti01577QWZWImbuAVpKkUjukIYseBQfSK+xE9KQMTFuAU34nYkgm+QIJJVWnA8CI/DQ/ERGcAtyAyyhBNkD5lEVpV0hcwjTRREaSnwEwqoHoHrkTIeMTs7q0zVceWaNWuQrJKJJ1asRgq4BdlDauPj40gB3+BvtTq89957KzERV65cuRJfIoc4cIKPSpe/aHnVGKPkp5GRUVyPnChRYHx8JcqIguMpyAkuQ+m6lRe5UjLo7guHklbxZbd6wRORbRQfiNQMasWKlSipejTuRWaQJVymRLFu9dKtvEpXPTY2Nj8/j1mQUlEfeOCBSA25wuNAG0jVegW4oYCqJQA+qgAVgQuQk27tsFu94BFqSoOH4tHIgJo59NoOu9ULcgtQyL8abAAQGNVUsKd22K1eUMWKBgqOqkcDQDNA+v1qh0gHDRXNFdnuNGA05m710ms77LV/6Fc77NY/9NoO+9U/dGuHg9I/dGuH/eofem2HvfYPvbbDXvuHnTVOLXX/0G2cov7hgcepXuWH5TZO9Uuwlu91H9Na0qSS1AhEaGtOwxlmZjLWnq8VhzUz1WZnfCcMaoc95Zx3/9tbzjz6QLecVOY4S6qHnfi6j5//0deeOrox5yxvZUOjxVYciy2N+MgnvetfPv2B5x8/Vgo1V+Qtf+0hT37SO/7pIy9+yaGVQsOIMq45mZ7wQMtMCEB77LEHBnilgcaQgNYAkULpKfErJED0L2r5AwMbdBno/pR6EiM3TEWUKleZYUC6RdNUCjm8pfvuu69S6OKWBcWHfAT+djSg6iN+wgVK74tblAiIRJCUkuyVEmhBZavjofgJGcAtyIwS33Egk8iqtC9HmBzLwl0oSEfYhbyLYioZTqUA7aZa4cJPKvQ7ujM8seDZiGqp1m3HJ1apokGAQz4LBUfJ7nicEvH33HNPWao0xYmabHQrL+RgpaBdkD4ZZDXo5vEUCIVw5QKNLx4NFSMyhqQU/EXLq1TC+BX3qkzi44I0v3i94InINggrUX5BT6yrCQMygGwgM6rekT1kEgl2qun+9dKtvFDlYiKEDKPi1JRjIeVAocP5ihWrgBT1okYLPA55wPd4HKpAtSKUtFs77FYveAQSUQsOeDSKhmwovXJP7bBbvQARQCnaQAcUCxjl43pqh93qBcTQIJVeGVWPBoBmgMbQx3ao5sbINioUDVi9RN3qpdd22Gv/0K922K1/6LUd9qt/6NYOB6V/6NYO+9U/oG/pqR322j/02g577R+69YdLPU49BP3DouMy9Q8PPE71Kj8st3Gqj0Ish7ZQ2gSIbHZqm1pzX6aHGbO8xhJmZxvblp2YK7T6lGkjrqLti5Zm2HqcFbJW7NkstrFnsQ7dcG1YNLZqdgEqXJfnoa95Rc+O5mZj6AiLLG5plghT3dGqUZhGjjmmJzNJlutZrZ3CNMH3Iq1uCkOaJWB0V3pNZZiBb0BJGYdg7FfjFs7VQhW6XfSYaIJKXMOJEj0hiOBiCLtKGu6sqit5SxmWKCslJV7f33hLCaxKP6204MqKQyWIjzhUNpCa0ourbEA5p9SuKhu4uGPTonTPkCBxGU4WJgYaSqp03rgM+k6kg5SRIPoy9RepLchS0ogFH1EoJeirRecFEaGgUlAiqZKzkRmVZ6Wb3768yvhB/doxUlcLBfir8qBappLOu5UXFyt9rVKfq+rAubKp2L5eUHylVlcXqGmJsk5Rj1aZURlTStlF60WVdPvyqpUK1QxwDrwwKQEipI/vUd2qaEqsB1j1F+ngelhZdIxD0PwWbYdKT7B9vSgZFOYuKCASUeYlyvSip3bYrV5UFeDRasqnmCsDp57aocrS9vUCAmrNQVV6p8nhyr60Q2RYNVSUomMTghPVpLevF9WudrwdqjWlHe8f+tUOH6B/6Kkdqpr9+/uHbu1QrcIt//6hWztUNmN/f//QazvstX/YVccpNJ4l7R+6jVOqo6b+oVs7VO/7jssPy22c6qMMPDD21vBKHYu0wCsNC2N5e6gtLK8W67ANKZb9NnY5OlmxbZXgujrMfDthXlFzsyTWgmZS1g3d1ep2ZvtpQ5QrLJznRinMyxwx0nU7TOJhq+nooulvs9mwjt2Stp5YZhLNF3hZs6TFJyQbvMxKNlWSKAQsnKCFLehrpWmyErmU1IgawsVK7lSCnZKlOloEJczhRVVCMy7GYNYRMpQKDcOtesORGlSYCwpsKXfip45JBhJBCipZJd2is4ZE1ZFilbCupCskiI8QU5C+MrbGQyHAKXFcGTrjxVC2CigRfsJDlQ5V6ZlwrjSsytYWViX4qMqOW1T+lUCMb5QkqjKmZgUPUF4lWKsNlwqakk6QIJLFvXiQktfVqNatvPgJD0UelASvPqpeeNF6UaI/DiBSZDp25PefLCEzCguSWrRelOXP9uVFNvAlmo1qDwomUkYiyqhGTYTUvfefWanGpqw41Dxt0XaoBL7t60WN+mo+gPSRlDLpUWB3vB12qxcQU20GADsNQLWTntqhatKLvi9qAEP6yK0yQ1I125d2qN4UJR6p5qQagGrS29eLert3vB0iqZ76h361w279g2pgO94O1crb398/dGuHqkNY/v0DGsai7VB1vCiFmr0/6P6h13bY0bzsYP+wq45Taj68dP1Dt3EZbxD1Dw8wTnVehB2UH5bbOKXGgr4cA6O3zgTCmWdGhqDkzBIGb2iprWvWDPSkVUvbBvfVenF1GN5rNUd0CMR2PYxFYpfdFuxBsrQskilPSwJ7dC5Ma6WiP7N1vFRuxcw3MgOWHzH3jbCcueXcndb8qGxbPuNYQK8Vk1AqHZU4ooyq0alNT09jDEO3hb8YIfC9GopUR4y/Sq2LXzE4QabB346IoC5Tej4lsOLKjqcRJTp0qlYJQ2pQV5v51LI7LsNdOFETRCW0YThHOsquQ/U7StBRl6lMKsEOqeHvyMgIVIxKG6oEdKXZUiKyukvpTdUj1JUoixKhkBNI/EhBCZ1qm6YquJKwlYyldMBKcMShpPDty6tuxMXAq0wXcAIXikpPrMAqwVfp0tT0YPvyqqd05jNK3ahysmi94HtlEoATtUkRt+Mc4uzo6Chyon7FiSqCorp9veCyRcuraCgpXwlwSoWMUqj9rPhSSWxquq/kSFWtqqmo6lAzk0Xb4aL1AlBISinLO+1NZVI9YgfbYbd6QSkUKLQHzOWQmtpQqyZvO94OO23pb94X1eBVdatsK1CqLH9/O1SvlapQUFUvFx6Hul60XvDcntohstpT/9Cvdtitf0D+e2qH/eofurXDzhxsmfcP3dohst2X/qHXdvgg+oee2uGgjFNL3T90G6fQXVD/8ADjVGfA2kH5YbmNU32RqlUiA6O3hqhbNmp+EkLA0bkVONAg5nZm5BY3GmZUSFfmAUvMxHViCIf12HYbRe6azWIM6TcTpje8xWqVWuMuDKobmlOsTvJZ3YjdzDSYg2gzumGZojqdbTJKrmjG5ZA5xYktfGtZlzppJaBgMIYNBuQV/FXijpI8lHys5C01gOH6+6vElFyoBB18r27BCb5fME6V4qZSjCm9rNIWq+FHaTpx0lFbKlWEukUtpis5TMl2ak6pRGQl6yA1fKPOlditjBMgACknFepXFBNSkRrj8RHf42JIz6pc6NPxE57SySceoSxMOrMLJf+p29VYrpSy+FK9Qg9QXqXShpQGARfyDTIPcbZWqyE1Zfag5HWlyFc2NouWt5NDJY6rj4r/ovWiiobCKi2syjYSR8Fh44u7lJEDVPhq1V7JLtvXi6qL7cur6gV/Vb3gcWoS0lkfUCsMquqVXhZXKkMjlW3FU1XQ9u1QtY3t60Vpu1V7U0Jk57Ke2mG3elG2Ip0Jj2pUqk/pqR2q7G3/vqiVHABR0xJgR0WoK/vSDpGm0puqv8qIUEFTc8Xt66Wndqgqbsf7h361Q/Uub98/oDg9tcN+9Q/d2qHqKpd//9CtHfarf3gQ7bCn/mFXHafU7Hrp+odu47Ka7VP/0G2c6lV+WIbjVL/E64HRW/erwJQOESACRIAIEAEiQAQGhYCV8Fk3dgSr+OWpymSlXcY2kTk3thO5dWdwj8hs1wIUjtcLjdH6eN1rhJwNBVZsLuO9fzuGm2TrHeNEVxEBIkAEiAARIAJE4CEnYAi9pcUVzQrCQl6aDYNi2bDbLHKzxkOel34+MNDLBWY34EsCQUmaQ67TrudxMbdS/tdd7P182EObFsnWDy1vehoRIAJEgAgQASJABHaYgCWwBSzmedZ2qnvUN7WdCvad+BocIQy23jrL2l5uY2tXIazfW1lVCOeFpnvMirncpjXQB8nWA119lHkiQASIABEgAkRglyYgnGbu1+BiOMzvOuVxPGI1z2pkcPy1EFZ7YA9sECvr3pwfC5vtfcmvmaPN+VFJ8xj/q8vdgS0ZI9l6cOuOck4EiAARIAJEgAjs4gRsYWVm3oob8D42f8Rp3LH9qJGawhPVgS65z+eNBPGyyyKMqtddDGcLRausJ1pEeuuBrlfKPBEgAkSACBABIkAEljMBoed6JDQu4NVo0yNOT+BnjAsz4Voy2LYTuWklpsgFh/+vVVf+Bu7JcJ7BF1TWNz/TO6taSW+9s8jTc4kAESACRIAIEAEi8H8QCFg6bEgnpGEzmn7KWX4zQsiiIaPQsP2BZleOvNm0DX+cXskeueCHTkkGI5tJEQxQuvEd6INk64GuPso8ESACRIAIEAEisCsTMDTTDyPmmV7C7j3tFPwVntEOIpP9NarAgBY+YVHBtbmf+ibb4+JL8Jf5iefYaS7jSAz0MfCK94GmT5knAkSACBABIkAEiMADEIhF5lm6laUxolMnRsysMMD2P2fQoaEIKAiKIwulZSggionCDnq5kH+SrXeBSqQiEAEiQASIABEgAkSACCwLAiRbL4tqoEwQASJABIgAESACRIAI7AIESLbeBSqRikAEiAARIAJEgAgQASKwLAiQbL0sqoEyQQSIABEgAkSACBABIrALECDZeheoRCoCESACRIAIEAEiQASIwLIgQLL1sqgGygQRIAJEgAgQASJABIjALkCAZOtdoBKpCESACBABIkAEiAARIALLggDJ1suiGigTRIAIEAEiQASIABFYOgItK9Qzs5A7bdHSjMgw7RSH2Qg1zrTMzH098UWWpsLQuafFbqoneiY4MwyRmInmhrkjtHkjESLTRWJkbSvNCkLYcLydi6YTLF3OBy5lkq0Hrsoow0SACBABIkAEiAAR6I3ARGhGeVrXxVjuTnMt8jnXq2lWGcmsNNKYVcvNklYua7qIw2lebCHuY8w1X4cQbbRtFtparvER5rK8kCe2aQ+3DXsLMxpmwdHKE81Kb7nZpa8m2XqXrl4qHBEgAkSACBABIkAEGBO54RpWkvqTNX2Pel61eUEkpTifzRq86s1HUcqMeqMteG6aRsLiQptZOSsmwoxMPYkSLtppkAZR4AVt2094W0+mK0ZiakmizbbMNjHuECDZmhoDESACRIAIEAEiQAR2cQIN14BoXHMdb741Oc43RpuabDqy2lrJyOdmSmkMUXu1aZuw8LBLelxpmCIs5jAI4blta8zxXGabQuMTdavEy36kp7lR04fc0DGT1MkHPgZ7H6ufZOs+wqSkiAARIAJEgAgQASKwHAmU4zg1orm07UaF0qyz1l2jx6UqX1NulktBgdVqjVI+P7O+qOdRFJpNZtuCG02tPZfq0G5nzXpL9+NxvTiXR8yyTKNQ0PVGM5hmgRhNmqK+HMu8k/LEcwFDdSwVZLNT24QQOykb9FgiQASIABEgAkSACBCBvyWQc80SIuV5zvjk8aczbDzkmcG0nPUms3EtbrO0LKp6Ni4y13z7063HHF2qrjDHDM8Pp7fcHV17NfveBbPX3ZS7BSM2jcb4Znem6IyOvfdLq89cJQxYiMRWqgsjC1guIsOzG4JVtCTP//C1W994fh7M9FR5GuMpy3WhM5aPX/EbjQlDaDHnmsh7SmcZXkx662VYKZQlIkAEiAARIAJEgAj0lYAv1pjDcexM1yaKP/9c6VXPK++7f6VS8dJCaA+7ex274pkvXPX5j/qnHaHBAqRe1/lk2ZpxxWxQNIUe19MoYWFmpMiTm1kFZnBmNYTwzXR69qaotamveR3sxEi2Huz6o9wTASJABIgAESACROD/JBCXhpszUcO09zzvlSsPWDnKsmLu50bEjDDWWSFiWlSKhnc/7v3v84vlvFyKLG4btj6f8bars+Iwswt5WWRWLliia5lUN+dlZniZCO69a4xJmZsORYBka2oJRIAIEAEiQASIABHYxQkIHnJet0uPcY47XLAM5hgZ/Fjrm8SdN6YhXOw1RSzstBJMjO/+rDGeVDJeNBvp5Iphw9iYMJYlEcuTWI843GEzBtG6oZW1NGH6RnHVXMMu7OL4eikeyda90KJriQARIAJEgAgQASIwiASijDluZbfVzpCd6TnTAnjaa1zzx+ue8saZf/2jBYHZ477JEuZV1+4RZ3Hg1gtOa8XGm6ffds41Rxxz6yGHrDvgiFv22v8v+71q9tqNMPaGNB0ZmpjZkN0+HbXCQUSyRHkm2XqJwFKyRIAIEAEiQASIABFYLgRsoQWmyUeHcxNa6zRjGddDfcMttan59PZtfoYwjMwVosQK1oo1mZHlUakdjZTcFUNxWKrP60xrxkLo3up0wjloVQIb7Cg1GOdTdydtYRcpdsz/VjTJ1sul0VM+iAARIAJEgAgQASKwRARsgwci9+FvRDCTGTG8xHHhiai92g50M9bhoDplieC+wfSicLSCE8zn6RSPQyNmlpFyK0v14aRwx2F7bLV5m/kM4nWmxXfdMO26Wtqb05IlKuMySZZk62VSEZQNIkAEiAARIAJEgAgsFYEkC4QhpWo3zbUMzquLmbBik/uz06VIM2BRjdCNukhcLTQ0PUkK/kzZNYWrR1rSYEnDDNNK7FvhiiMP20eIqkAcGWxnjFs3326YlhbTXkbSWy9V06V0iQARIAJEgAgQASKw7AikaerotqVxniKuSQ7BGKJ0zFjRK5UN00yZhbjmmg4h28jzQpjOx65IK0bgVJLqWDw0HLBqIvS2oa+qsZzDqCTPIZz7+u1NL8wberbsCrzzMkR6653Hnp5MBIgAESACRIAIEIGHhACisnCYcKRpaEp/e5D/DJ3pRtoU2byIoNLWsZmRCZ5lPA6EbZu1Sqz5UT4Vae1UjzI9jAwWeqvFERORznzT0rnO5u+dunYbb7XNgv2QFGIwHkKy9WDUE+WSCBABIkAEiAARIAIPmoBpuFmcCYRUNFjEYyn/JczK4mJmZSyWbj4gMXOe6ykr6vNGxpqRHUdFJ0W8mEBogrlJXM2yA0ojBfkd4yzL/dkNvm9YBdttkp+Q/60Zkq0fdCulG4kAESACRIAIEAEiMBgEMtNjkW8i2AtzsrACB3x1O9LjQuY0naBShEM9XRQSKK7TduYaUZKZcaYX9MTjucGNBHscdXfGWbO/vTqNNc1KNTgNcbf8Ns+LQcpgoj0YFB6SXBKLhwQzPYQIEAEiQASIABEgAjuRgL+RFfSsDW31jGcLYTaK8PPh2i3fSlYiFAzc6XEGy5CIu2lq2o4uNdNpii9zkcFC29SZsPJ9xvDZ5BxeRnIt8u+agadseTMd9yNAsjU1ByJABIgAESACRIAI7OIEYE5dMSeM2zYMxcM85jxzuND4ic869J/+adWzD9dyaYHd5qngDvY7plmoc4OJDE6vIVunmqbpehZ52rFrTYbtkBDEEdix1bruPl3kXMM3kL7p+CsBkq2pKRABIkAEiAARIAJEYBcn0GJ5mExva/54w93BrM3g01rLAr10gPmKf7AOGzK0TM+k+w9m8ohnImVCcMHSVNfNXNOzzIB+OqqZB07A0lrgwLbHbDK6cVbLhYAqnA7SW1MbIAJEgAgQASJABIjAw4eAWxkOw1ZV35D/9LdDCcw7ONNsFvKcifCW9TF02KnmMg0abTDRNEMwLdMSoenQSVt5ziF5G2POhKdBZw0bEZHymXXpRoRqzKSgTQfJ1tQGiAARIAJEgAgQASLw8CGQzrRsc8hrmnP/9pG7P3p+/a7NuWYk2oz91e83f3xjlGchNNKZZuWplsO9nsagqDbxF8I313IotAUf37Nc8xQxOBRh62/JIzuD8TWMS2CcTcf/ECCbEGoLRIAIEAEiQASIABHYxQk4tWReDxpiatzZyr72xduf8ZS/jJ86d8Cj7vjYx7fcOuvqBbirhvKax1EOaVowHcppxDRPc/wX4nNkcrb3vl4Z7kHgIESqqv3bbsmFy3RN3gjDEDpItqY2QASIABEgAkSACBCBhwuBBitmpYLn3OW4zXirLiZrztZ1Rpzn0/HoSkjLcAoSQUx2BDctEaZGJs1BtAz6a44ojolriFUrOcyuceQwC0mD9ffB73XCUmitk4RMrv+3HZHe+uHyTlE5iQARIAJEgAgQgYctgSnPYF4aRcHwvJ+M2UOz1bl0yBXNLFvlpjMZ515m2AxB0Fmq1zWjFtopaxu80DJ47KdsKB6KT1xlZZrINMRlZPothd8FuRtxM49iblmIlU7HXwmQbE1NgQgQASJABIgAESACuziB1e3UnRNi/EW7X3bNMT/509i1vz/ihu+Pv/hYIRIEfolZELI6yywWFe3E1sSstLg2HCO1mTAcS4/SytCqYZhVw7QaorWYn5qbbrM0ZmFqMh2uQ3ZxfL0Uj2TrXmjRtUSACBABIkAEiAARGEACmen4rt4y1gZVL1ldMMdHk6EyM91iMqmzmhA2t4rwZu3b4ZwwWcEUeZxqhh7aeZ7retI2V5bX1qRfPj3TBROb1zfnmalhq6MwucnTBVsROhYIkGxNDYEIEAEiQASIABEgArs4Ad9qJsl0Jdg2nNgh9y0WmnlWHd+DVyf8Ud2ONdvXrQjW1Y3hqMVnBXzxxTAPSWF0DT/XkVixvzMKx3yIyJhpcMG37u5UOLoO8Vo6CtnF2fVYPJKtewRGlxMBIkAEiAARIAJEYNAIiNgccta2t15+3ywrxU7GbGFUrWe/eeyL/7nPex8V24xZAn8LopTddfOcneg8QUBGuAHRLMEy3Tn0QMZgla2K3QpuWpfrZponQtfiPEo0kif/t0EQi0F7OSi/RIAIEAEiQASIABHolYDptNpJcXg6uega7FeUAc8T1jAnvEcckjDhiThGREYW8flrbvjcxeVyERpqXSSxKd3t8bjsHrFGhjeHZ2tmZGJzcMNmYSBsYy44XIXEmm72mp1d+HqSrXfhyqWiEQEiQASIABEgAkRAEsj0LS6ra357+t///a5b7w2kmDxfEm2u5yMwlhYhrinW77z7Sx+2WmNzLT9PTYsZbRYn0p/1hLHfsI5bcGWuxf668PYG0yIDEdJhgK3BgITkSdJb04tGBIgAESACRIAIEIGHD4FkRLcKM1k2MnNp9uz3zH70F+zOqalZbEvURHJLfvvWxgXfuOvZL239x0bL94dzqKstVzexu1ETzNXH2ZirC0O6A4Gaur0t3eJzEVu6xRAWneWZoL2M/9uSsL9zIQy8yGantlFYnYfPK0YlJQJEgAgQASJABJY/gZzD4FmkXEZLnDz+dHihyHhmMIQhH2y3d/Dll7JcF3Dol49f8RsNrv6EFkMBPvhiOunwl/9rRTkkAkSACBABIkAEiAARGAwCJFsPRj1RLokAESACRIAIEAEiQASWPwGSrZd/HVEOiQARIAJEgAgQASJABAaDAMnWg1FPlEsiQASIABEgAkSACBCB5U+AZOvlX0eUQyJABIgAESACRIAIEIHBIECy9WDUE+WSCBABIkAEiAARIAJEYPkTINl6+dcR5ZAIEAEiQASIABEgAkRgMAj0TbbO7DwLNDd1Q2OOCyuz9EJsbbUcPQ8tnrSMKI6LReZHeuxoViJCk2uZxtoiz3Sd5VzPuGVZYZ72is3IPS3NHSMVaWQyBx+Z5kVctxNhslg3mzmf5wxOvN0s4wZPXT2OIo9ltuYmvq1rqV3M0lD3BQ9zh8dMY4lu6HqqZ4LFbga3i3QQASJABIgAESACRIAIEIEdItA32ToNA9vzNBZmepnlEJ35fJAdpG9q2U5jQ2S0uGGKKXesHFvTrOUZQ3Nx22LahFMwkzQzROxqTT8oSBfivR2p3gwdezozualZpp+xuSyes0Wr4UStdLidrE6sodzQeeA7Bot01kjT2rATJXUtikt5lOVJyEuWPpJGmpbolo64nU09S92sEKV23epZ1u8t93Q1ESACRIAIEAEiQASIwC5EoG+ytau5mZG3eduOjEyH8BpPeHNX/eKn733OOY959nGnnPjkV3zkmzfeOJ+YGksh0MYj1aE0itr1uqnrIsviIHQcRzesXtnGWWwYlsXNPM/rURAallks2ULEWlRw3FKu5UGYClNzcFUWh7nBnZmZmWK15odZ1PK9ktPOE5aEZcc0oLUWeqRBg50aumUadqolveaHricCRIAIEAEiQASIABF42BLom2zNMyfOGqFn1FKdWeU0bdz2i8+98D3f/tOV946efNKRe7I7fvqB17/mw/960eSQUdQ035+ah/ial5wgj1zOq7qVRqFv9BzA03HLYm62HIQeL+bmiJ97cWJnedVNTSuedtN1wywwmeFrbD5oVvWiy0zbLWeR0DPLqa2cT9oFo2HkfsqjJGyJSLfcichwGsmszcJKZj5sWwYVnAgQASJABIgAESACRKBXAn2TrVOecSkYO1Ge5ul0efa+z3zhB9Orjv/oJb//2ae+/O8/+eHXP/26Y/0ffuPc977rv6/Zkle9ylgzzAWDoTWDytk0zTzLRJr1WoAsS01DN5xCK8rLRj4m5vT2tliYrhiay7w5pyI8q13f7JqWqVeQeKalzbDl5M2xou63wxySuGkF2uicscIeH9H0thE0Xd3MoV4XuQ4TbjqIABEgAkSACBABIkAEiMCOEeibbM3sTM9tz9dnLM3KJ2eu/MUfJvd79fvefeTu4RY/aacThx//5Jc++xhz5qJffOrNr/zkz2+bmi+UxkXIbeYkpjEZNLxCwYWg3eOhCUjK9jZNk7rpuVuu+PEXXvuSs4457sBDjnnE01/2T1+98L51YoR7wgojOy22taiuhxOlrL31jm9+6XNPePTJj37ESUcf9binPOu1X//OH+6eD42qYYSTnt/2rKHYKIR6z3r0HrNPlxMBIkAEiAARIAJEgAjsOgT6JlvnSRqLyBIGXINYlrflvlvnnT3XDnnYIDhebaxNsvXZ6srK4ebQHsMj5ZkL3vuuD37q1nWbE2bFOYeNNIimacpF3itaE8bbTNpSj7Kp//ryF97+8fP/eMcsNlUaXr7hmu9/4bzzvvyNS9uFFaal8TQOea7jObddfd47PvCur/7Ux60iD1JWv+/KH3zi7f/ymW9du8nm1bEsayY4BNfMuNf80PVEgAgQASJABIgAESACD1sCfZOttdQxsIPRFGazHiXV2n57F9j8zLqNmp4kM9UwM0vm9Jx/txUfds7HP/mB5x9+3ZU3vOHt77rqrjtY0WvP1EesgsGYr/csWxuJ7jLda25p3nLlt7594dyKp37ke7dcctElf7rkl5d/9RXHiXt++O8XXHFrYyqet8wAOxSdIPvOh8676s8b9n3K67/0vZ9ccfVlV1/7u+997uwnrK3/+Ds//49fbtrMxmOXp1ok8sTMWg/blkEFJwJEgAgQASJABIgAEeiVQN9kazjea+c8TgPdZkKfLh38pEeJK//jM9/44z2ZWXbns2Dyz9///Je3xEcfvs/eB536io98/51HDK/79Xmv+c5vNzS9cjMXWsg4Fz3bYASmlYuZhrnqnhsvuMUYOeIZLztzn8mERbFm28e+9GVPmjCDa/+y8b7xrLzNy2rNZnrVFz5+szf3mJd86hWnHzSyVrcqWZKtPv55r/rom55sbbzmq1+4YQ47ICtZZpqez8PhXoHS9USACBABIkAEiAARIAIPWwJ9k60nRTqq1zy430iqZjpaWX3oi971Qn3zD97/pOc84dXPePNrHnXGi751S+nkD51zygGOnrD82Me94qP/8rE15U3VOE3SlXM5DDvyAut57yCeqOflYTYdx0YlKunM2KRXivrurq7b4ZRjcJ2V5lI2Y9teuxwUzev+/BdDM0499dTxsSHGsyxLBALLMH185ZHHPWI88rfcdsdcruGuII2YsPvG52HbwqjgRIAIEAEiQASIABF4+BDom+xoVKxsPsq0POOuGWsN3z7qzCd88Z9ff+Qh+ror7r3hhun9n3rO+z/+gWcc5cRhI0sdnw8dePSJX/jsm3YvG5yXQFxLspz1vJdRWLnWLviMH3DkSSXrjlu+8/Xbt4g4arJEm9984yd+sTUVziOOWWtltTxrpFm0cd1knvL99tlb55nI4MxaGFxjkKbN3fbbT4ujjfdtiUJT03ns5HaEQI10EAEiQASIABEgAkSACBCBHSPQN9laD5opnO8V9cxJNGveNY25fNUJJ5z98e/9910X/PFHF1/y8U+95DF7l/wps1QaiUzsPwwn29rY6omhquBJs6ClZqrXRc8++GZbWjI8hwjq+TFnfuI5j/K3fveVjznhpW9+3atf+rxHPfON65ojp7373KcXRwJ2R0GU9Hyrobl5zGB8ksSBjrDr8AHIeZ6zeiIMzTe5n+gsFMLMDVd3fRbsGEa6iggQASJABIgAESACRIAIsL7J1nZmOGUvDds8bU/nbcPi3Fk12eatqJB6QbFqTsxNmm6c14p6ezLV3VjTi0PVdhzqBjcMpulwEZLD23WvdVLwDB1hHXVn2+YtjdkZZ2jEZOKG66/5y023c90qOvnWbVumJ9OyA4tuDrsTDnFaN7IktWwDjvukcxIuleXcQlhJz8DWS95Mcs4zm2WpjiiSdBABIkAEiAARIAJEgAgQgR0j0DfZMRTDSRZ7kShkBi+uiOO5VqtZGg4qVpAVXY8VjNie1REbxg/TrJbxRgT9caPklOebLMy0uSgUdjpiujuW7f+9Kk+2DLdXBEnj7u9/9T2/vDOzT3vL5776x1/9/Ie/+ON/fOwte47W7/3iJz966Z9nZ0qh1UyMccFyxJqBjTUTGmLW4ETTNJhd61rEtHKaGWnachFnRjfD0NdhLkIHESACRIAIEAEiQASIABHYMQIc0qVU24psdmqblDgf7NFmpWF9Xs+tRpxltjV19fkf/+ZltuUHkV3QCrkNqTqbF1at6WojljZ3R6uwVyHZlqQH/uMH33TEcBommcWTpAWNtt1jFmIzLeZbfvyCF7z5OvuFH//ae0/bS7cSjWnBkPA3/eWnr3jxR/8y8qwv/egdx+u5r01f9Nbnf+jS2vP+7T9fdBS3hI7tjKbm+lloscZfvva2F//bllPe/9nPPuMgzQ/CNNdsjffsFbDH7NPlRIAIEAEiQASIABHoQiDnmiVEKs1X+eTxp2N7WsYzrPfn7MHLbMsBtsZ4ynIdkhjLx6/4jcaEIbSYc633UCfLoTj3z0Pf9LJcb2l6sDXIeMmupL675bobrrz617+7+fJrr/njxRf99re3/OF3V/7p8t9cd8Xv/3DhTy+8cvOVvzn/yktv+dWV4YZQpMH6UmqEkamXqr0CCh241A6n77rxvsQdf8zjHrlbWpjb3DSn0yyYhb3JIU944pGlock7bro3DtzJiUTkWpokkW3bumaYpo2mCrMQmInYWkHAp7Wmu1otjYIgr7sFT0eoGTqIABEgAkSACBABIkAEiMCOEeibbF1L7HbCVxSDPIjmjSLXYyMqH/SOr//8Jz/99i9+csEv/vMnP/vJ73782+/+7oc//MF//+bX3/jtBVd+5YLv/vyXL3nU2mm3vVqPQlatJtG2Hcv2/15lislAGzGytJXVoGYOWGDy8khs5PmY7+nlMCnrK2PuaGK+1q7O6rVVq8cmneiezbflkVvPc8Mswc4a1tVBurl9S9tj1dXjATNaejIRJtxkUMJnym4EjzQMQ31Uf/FRafrxF+Yluq7DdBsHQjriL65RX0off9Jzt7xS2XZ3blFGKerGzrm6EYe0VFm4Hee4oHOurlTpqAQ7j8A16sZONtSNnVs62VZPwV+UAimggPhJWZ/jwEf8ip9UztVH/MWhSodbMD9RX0ZRpFDgJ5WlDhac3P9QWe1WXiSFDJjmX/0w4jLFGd/gEaq8+OaBy6sKov52TvDxgetFJYsDD8LjVBUjA+pLfCMnYAsQutWLytX25VW1FoZhJ0uWZSn4AKhwgZtiq3iq2gRS9VHVSLd22K1ecD0e1IGADCjyD6IdLlovqkWBDDKviOFxqqGqB+1gO+y1XvrYDlUzlgFYF95lVL2qgkXrpdd22HnRdrB/wHNVfd0faaex7Xg7VE1U1fL9+4de22G/+odu7bDb+/Jw6x/Uy77j7bDX/qHXdvgg+oedMk6pfG7fb/exf+g2Tu2U/kFJCGosUG1GySSDfqBQapztyB6d5tTpvjpdqOrZepIfeh2n+sizb9Uzn9Y5H52PS5FZ8BLfOeTpJx5p7GObo5Xy7qtW7LFm9Yqx8aGhoeHRidEVq6rDE0O72/uN7rEHgjnGhWiiNmu2nFa7YBV6LZvd3sdM6oU144ewZPaSS27wi7PlUpS6drqtms8b2y762U13Nob3Ghut1UsNUy/vfcQj9xfty3504Var6uQzuj/NDdfWN2p3XvWlK+bqux176D578Sixi06c+FkeOo6jmjXGYAgoGPkKhQJGYlRwHMeq50KePc9D40CzwJc4x2U4MFji3iAIVO+pJCR8j3uVEIkLVLvBR7yx6naVPg6c4CO+xE+4QPUmuEWJekgEJ0qMVomrB6kLcLiui9uRc1yMLOEaJQHjS9yL82KxiL8olBIvcC8KixPcohKEtKHKjo/Ig+/7OMFdqiAdcU0JVUizVCqpIVlVopIX8T0Oda6+X7S8SAT5V/lRcoAqOJ7VbrdRFlyAX5X8obqYRcvbkZDUszrSf7d6UV1VJ3E8CI/Dl6o61JuMLOHReJy6bNF66VZe3AtiqhWpKpuZmVGc8ZOqPlyA24FX9dqqD1Xw1Udc3K0ddqsXXI8HqcamahZPwRN7bYfd6gUpq2kVMoBkVTWpyVhP7fBB1Eu/2qGSXNFo1UwAJe0IoNvXS6/tsNf+AehUwwNMIFXNGJB7bYfd+ode22G/+ocHaIfUP3T6qB1vh732D722w177h501Tj1Av92v/mHRcapbv73U/YMac9G1dgaa+w+1vUpNy+d6pUFD96uEBxzoFtSUqSd5qV/jVB/J9E22Lo56USR0zSnpXOdBPnb42z/xz4/eZ4WwCmHGWz7G0NhAMBb8E6mZQastuGiatULSLjTnNjgFj+cJ9jn2WrY0E46mOXuc/NijR0v3/PRzn/rGXfdMp/Baopmz62/61Ae/cQWrrTjm8NNWOSIZi7XWbsef8fiD9PaV//n2D3x23Wyt6RTMZH7uL1d84mNf+sP8yOOe89SDhm098xIR2pYWGjpa85o1a9auXQupC+McxNByuYZv0BrQraAdrFq1avXq1c1mU+mc9t577912263RaOBG3DUyMl6tVpUojMvwE9pNq9VCS8KNo6PjSBNj6h577DE6OoZH4DIMq2NjK/APJ/iIL/ETLsBluBi34EbcjkSQFBJEskpYx4PwODwUj0YGdt99d2RGydPIHi7DjciwUojiMhQExUGjxCPwEYVSci2uxLkqDj7i0ePjMjOQKfGUsbGx0bEVSAeyGp4+Pj6ObOBX/K1Wh/FEJUPjI9LEE5EODpzgoxKXFy3vihUrVDeNi1euXInMK9Fz5cpVBx54IF4zlBdNaHR0AvlRvd6i5UVZlEyMFHAoGR1fdqsXXLAAfwKJ4xF4EB6Hh6rJA1JAZnCNmvAgk93qpVt5ARDlBU88QknMEuDoGNABIFgBJr5BcfAI/ArUyI+SwvFc3Kjqt1s77FYveAQOJaDj0UgH2VDznJ7aYbd6wfdIR833kFWkD8J4Vq/tsNd66Vc7VEMUno5G22nAaMzd6qXXdthr/wB0yAwwqnUbgAVeQO61HXbrH3pth/3qH7q1Q+ofVH/YazvstX/otR322j/srHGqW7/dr/6h2zi1s/oHNJV99933kEMOQYNBH4tDKfUG/VgYoOVyNypuxYo1KKMSZnpth/0ap/rIs2+yddiMuKgXhW/NT7Z4VvOGmuNHPvKgmpWFHmRVgxUd2zRsiN+x7iVmucUmAj2Kw8SqVItuWAjsUEvhM6/XssXlqTgNG+4+z33P6x91lHHX9z//urOedsSxRxx77CmPevq53/hza+zgMz993mNrs8JCa0zjDVn5zZ/8xNMP86Z/8+nnPOpRJ55wwolHnXTKi/7tO3fYZ73gH1/7lNUj6RzXqmHS5HB/bZQhem7YsEHNVvEX4/HU1FalWVTLr1GUzs7OKiWTavS33XYbtDWQ5+6++27Pkyoopc9Lknxqagqz6pGREaQWxdmWLZtwAkF58+bNjiMVw0oNWSg4+Nf5iJ9wAS7DxbgFN+IEieACJIhkkTgesaACtPFQPBoZQDZUfpSKEZlEVlWe1YwQBVFyMFLDlygmCotEoO9MEvnqIudK3LRtOd6rIsOLeX1+Br/iMtyC73GOvC1Ih1Idq6YEyAAeh2yrPOAEH/Flt/KuX78ed83PzytW9957b7lcxo1btmyGWKkYoiCOY+InpddftLz4UkknahKsJD982a1ekA4SRLI4VJHxODwU1yMD+EmxRcaQPWSyW710Ky+Qqp6i0ZhT2n1Me2xbNioARMqACaSqUpBboFYTCVVkVAQuQ/67tcNu9YJH4EFKI4tHqw5LLaT01A671cvGjRuRPSSLRqiAI6sqzz21w17rpV/tUE1iF2ZNDvKABqzGqm710ms77LV/QGYAUDVXIEX2kB9A7rUddusfem2H/eofurVD6h9Uf9hrO+y1f+i1HfbaP+yscapbv92v/qHbOLWz+ocFkTqByk6tsC0MalhF79XxQ6/i1ZJfvzC8WkpXPTW1xW+HagTvtR32a5zqY4H75idEVrmpmSxLwiQfqpktyze2Frfdd9n1d958y6133LMhEVaiW40oLwyP7b7Xfocde+Jhhxy0YutNbW80G4sKk1pk8pSnNtLo5Yis0M0QCNLGUrQ+e/uPfvjdb//wjxsb2ELrRmOrz3rW657+5D33K63ItJbwdAfipdXISrvxO2/6rx//+0W/vPb2zdNaXsqOetxZT37Mi5/8uDHnTpGW0myUW/N+pHkWjBP+ujyBTCkDAzVxVFazHXkaHyHKQJOqFjUwZivjY6VxhEkGxk5c05Fl1dipZFwlAqoD3ygTC5zjYmV20vlV6R2V1hZ3oWtWucJlSihXWls1QqteVQmsEBPlusH/iKT4EtlTwoQqlLpYFU1ZICiFhyopiqYsTKBbxY3KhqRj3KLuxd+F9yHBNWp1uyPjKg4L4leCk0XLizwokxuVGtLHE/FcpIbvkR9l36L4AGm38iJxVWqFGueqRtQ3i9aLKpqaOCFx9TgUAdCUeUPnRoVl0XpRjQFPVKXrlFdlWOn18X1nNFXtRxmvKxsePFEVrVNZgK+wKPleNY+/aYdq5rB9vagmobSeKj/4qEyMemqH3eplQTaSBiHIGGYC+AuAygS/p3ao2vmO1wvy35d2qNYiwFytD6jax18UZNF6AcCe2qF6tXe8f1AGNrgLlY4FDfzt2Nv01A679Q/4vqd22K/+oVs7VB3I9u/Lw61/6LUd9to/7KrjFNrnov12v/qHB2iHO6V/SHLhYj8S3JZp+r2HnSjdMGjYJyagAexFXFp21yLSiG6bIkH3y1ZdfVEcBo5uQReVhNICc8flpX6NU0oK6svRN9laOoT24Ugvie2SE/LcT1ZGPzv3vK+df8MsDHizKHRNBukmDgLEcEFM8TTSDj/nEx97xTF7GoUtuaHlLVuzUwMxGnsLH2MIxJtx83ajOLyi2dwwXBXzsWc02zNOZdQxAi3C/wTfHCb72ta9XIxWRbANyjXISxaDxTQzIaxobR12tKykl5qNe4Q9ZkXQxQZt5g7HjdbC1FCJaErOU6MC/qKbwzeoVIiAGP8wKmOo7tQxWgbef0gbuFJJA0opi3uVmNWRfZVchStxogQpJU+rEwgxSEctdeGkI7srgQnfYBiGTK8kM9yCK5W8pZ6Oy5QtuMokbleijxrFlbSHb5BtJVsog2OVglLl4kY12KvhX/VoSlRFbpG4yrwSJpSYjnSUqK0kVDxFScmqXIuWV92CZFXiCriakyhxQenU1bxCmU8sWl4lhiplOZ6lphPqXMnuf1Mvau1PzXPUI1RBlOyuiqnkUfztlGv7elH1tX151UKByrDqKRRYJaipYnZmC2o+A1FV6eyVxY6arigReft2qJhvXy+q2eB2dZcqJq4E0p7aYbd6QX7uP4lS2Ov1Op7YUztE+j3Vi2qof387VOXCXzUTw4l6xVDpi9ZL57IdbIfIZE/9A1pFpVJRM1s1d1V41eu54+2wW/+ARHpqh2qh4+/vH7q1Q9VRUP/QazvstX/YVccpvIaL9tv96h+6jVN4N3dK/6CZlnQjIGQIvPojn4JVrpSltm5mA+6rzjatertZ9srN5tyeN1zJUUDof2Ad6tg7ZZxS2qu+HH2TrYVu6ZkwTNF0itl0fbW5+fNvfvVnrmMnn3nWkx93+n5rx+P6tBY1Riouy8J199z9u29/4/wbxSNf+ZZ3n3lYwc+yWom362nR1uPe5g08jTN9lZc2c8evx1ka6LWR8cxf3zbLE1pzttHM9YpWylls1bi3SWtofPdKeHfRM5tNE+HNiyV9W7tZgMbNbMy3qyXHbmqZCyeLiQ/1UaGVpA6ubNZqNQxOGCyHh4fxSisVnVqpx4ilXCXgV/XW4S/OMchBJMW9ShDHR0ilatEcx4LhhxzIlaSu5Gyl6ELv0JELVeL317niSiXOKokZB3KCx+Ea/ISLlSk2PuJxkFqUBIxzlUmlc1UaLJUUTA7wF5mB0YgyO1HDKkb66elplEU9Til0IfNBSlYSmxoVkJqS1FEWJQgqEbkzr1D6e1VGtQr/AOWV+sP/cUuikHaEdSViImNK9lVP3768KmOqh1VipdJ2Kylh+3pRucUtamqk8qZELgUN6XS08g9cL2oe9TflVVv9lKUE8o+c41CVpYqgpG0FVqnnVcNQZj+QVpUmFT91a4eL1otqcgvrHNLgG1WDzCubnAfRDrevF+RKiZsq/4oh6KkGsOPtUI1VO14valry97dDNcVVeV4wYvGUFAJQi9aLKpeq3x1phyrZHe8fOujUXAtUlZSMWuu1HS7aP6iq3/F22K/+oVs7VFr57d+Xh1v/0Gs7fBD9Q0/tcFDGqU6f8zf9dr/6h27tUHV02/fbS90/pIIV4S8rT+A6+L4jTsawHGURZOs0700X2RepsY+J5GnGTZ1nHNvZCr/5kaFxWC7AKVgWSy1er/LS3z9OLUfZOoHoojedJqQhJ6159tUffvTZF5de9KGvv/LQguumUWjwBSOHLMcMLIXH89bvvvHs9301f/1nfvXMo/l6nh08HGzZ5gkz781Cn9tZO+QFPU9YU9eqtawwM78tW7VqIth64/zE+Fo43iv7yUzmGJpo69lQ25wtx8K3XZHYiWcWp+bMqhSh2iwuuStL840Zpx0bViVPZkXk8FUsncPbi0EXgrISDZUA1BnzlMJSqUiV7IXLlKJX2Tao3lNpZJWkBQ5q2q1U0UoThhvRmCBL4Xoc+IifcEDGVbuD1WVK6atcVSg5Xmlw1SPUG470lXpD6a07GUNmlJiLBNVTlJocl+FiPB15Vl9ieIZ4h7+qpKrISpWLv+obJdCrtTMlneDpavBWAopaXlFw1KOVnNqtvGrsV3pidYtKR4npSirtyM04WbS86nulZVeytZJNlWS/fb2oWY2SnlVxlOJfTRtU5pUeXZW6W72oom1fXnWXktHVX5WakjnU/Ac5xEM7hkPqG5RdVYHSpCq227dDpZPevl5UM8AjcAGKo/4iZQW/p3a4aL2oWZ/KmGqcShrrzKx2vB32VC+qMfz97VDVr5pygIyaGarGvGi9KNl3x9shLlYy8Q72D2pUUDN29ZIqdb6aDO94O+zWPyCRntohUPSlf+jWDtXcjPqHXtuh0nHseP+wq45Tqhfdvt/uV//QbZwCz53SPzDdwKiWyZAqfNsJj4V4j9gxiBzDtL7pWfsoMfeQVC4Mx4raEKfztddemiexY5gtjCymFCR2yjjVQ+Yf8NK+6a1jnsDQoqUPjeSbmrk2+Yt/efIH5j7xtXc/Yb8iZlZKBEwW5IAklvoYZgT3fPetT/rY8Cf/+03P2Wu4wcwobSDGOCIl9qtslA4RIAJEgAgQASJABAaaAMVlHLjq65shfCG1ixmzorksGi5Z5mzzbjvTZqvjsVn0mYZA6Byxz6VCMXERyCXHbtCRcSupWvPzeWMyqse5iaCelR43Mg4cbsowESACRIAIEAEiQASIwC5MoG+ytcndNE9cA0bDVjLf2mPvAybEuj9fe08ezFVKRhK3G+05rByH3IAPj8QpF9Kbf3zprcJcs1ttP9utCr1pYwdiS27YooMIEAEiQASIABEgAkSACAwigb7J1k3Nn7PMnDtG0a8WJobWnn5A4eZL/vXzv7l+w/qmbQ2tcQo1i4ti7nv+1kJz05U/+cJnr9L2PPUxBxZNI83SbA7bANOi9ClBBxEgAkSACBABIkAEiAARGEQCfbO3tmx9U5KOcLgqbIiwYA/r4tJvPelVX1yn6Ssnxvbea3ctC9MwmBiqBe3mnbffNrtxNj3qWe/4wBuetnvOIze0Yj2w/ZLpRHIrDx1EgAgQASJABIgAESACZG89cG2gb7K1ncZ1p1JMGoZeCDhbH88cybT16y7/r+/8/jcXXbx5ao7blQAbFnMj1+1SbeTpz3n5Ex53yhGHOGIujVpML4VZXNLsNodjPDqIABEgAkSACBABIkAE4EQD29EQ2wFOrRifPP50+AeBnxCDwVPI/4aWG0ROGuMpy3UBqS8fv+I3GtwfCw1+kaRDlAE/+idbM1FPjErqJ54tLDe1omSaDxW3BkFFOtxr+i34jjUdhBGCrzO4p50znTEzFfNtboxmZqbZTbQc5sN/CMnWA96mKPtEgAgQASJABIhAnwiQbN0nkA9dMn2zt57XU93UiqUVrWxbFmXebKYVtEaye2qY3Ha9cnnV6tUjY8PFojc8VDYNtlcSNZK27tq2tjGDy2bf4VnD1EYfuqLTk4gAESACRIAIEAEiQASIQF8J9E22LsS5sIJpf5Z5I042OWPaMgDjFT/+709+9K1vf9uHv/KTn93ht2xEhrFKVtKKed1O1n/pVcec8o7vzcGcxPfsUGejMZ/pa+koMSJABIgAESACRIAIEAEi8NAR6JtsHevMSovMHirOe4mzR827+8bz3/eEd33gX77/h1/9/He//PwHP3b2Sz7xretFFM1H5ZpbjIJW7AciY55dsMxCFuVREiMa3UNXdHoSESACRIAIEAEiQASIABHoK4G+ydaOUcpFnOh1V2uEcX3+5ku++C8/DFY+5l1f+/zVF/7uh9/+0Mm73/uTD/7rxy5fHyTYvbh1qFwowjI7zYJmlKfctAuG7kaJDHZNBxEgAkSACBABIkAEiAARGEQCfZOt0/lUWLnOW77lV3ld3LnlqvSEV7zljWftvzJeqY3v++h3fu4LLz78xl+9+0O/2KIHVnG6PpMkkaHpiJSuISp6msG9NSKe00EEiAARIAJEgAgQASJABAaUQN9ka8vmRu7ZidfSVuYZ33T77Y3SaHVVHJi1lWEt5/mQd8Bz3/KS1WzzJ979jbtnPbdcy3QzFhmEa9PUkzSIk8Cw+pafAa0PyjYRIAJEgAgQASJABIjA4BLomyybYjNj3WdxAp8gge2W952YaK67b52WalGQRWVt1VytUDnwCR9785HVm7708W/+acpnmeZlmunHQZbHjmM6hp7GyeCipJwTASJABIgAESACRIAIPMwJ9E22RlAYy42wnzFqbQrDcNUjHnV46b4ffPhbl93ZCq36TDZnRjFc7I3/w0vf9MTD/vT157/3w1++7No7mVHSbS9KIyEE18085w/z+qDiEwEiQASIABEgAkSACAwugb7J1iyshGYktGFLWKN6hZUPOOe1RxW3/PytZz3zKe//3baCbraZnQwPN4846bzXf+q0FT/4ye+u+ctd9VaiG7au2VkmYEmCk8FFSTknAkSACBABIkAEiAAReJgT6JtsbZvzaVhIWQj76UYe2+bE3o9792f/9d1nHFetNmtp2rKthsazqeKMY5/4+I9+9hfvPtnd97GjpS3DM3Fse5k5q2ktMzEe5vVBxScCRIAIEAEiQASIABEYXAJ9i3luGnoYxZqJoPcii6OCYxo8b87Pe5a92dqnXJ4vtBt5NhSKeXgTSUy/HPLAsOdSrVIbTltNngZewWlGvsVJvB7c5kQ5JwJEgAgQASJABPpJgGKe95PmQ5JW3/TWOWylOYdgrWkaN8woRVgYvVgdCrTi6upmf/PUXMIjMytkjsPauTHR5uOZoQ3X4nj+TjfPbFH2YXTtkr31Q1Lt9BAiQASIABEgAkSACBCBJSDQN9labkbkHBJ2LuBTz8Q0y49SPxHcKKTNjROVIduu5MJnOSyrtSiBM+xYMC0OmMZNrsVOMYEbPhGT0noJKpmSJAJEgAgQASJABIgAEXhICPRNtkZudV3XRJ4mEQRsaK+ZbuAfjnYzF4xlsBhJWrmZ5U7R5s0smdJZJkTBLoy18izMIs/Siryf+XlIANJDiAARIAJEgAgQASJABIjAXwn0TZZFXEXoraGxhjANHTYOxnV8E8ZBsbAmSFPYX3uGlWhJAKfWIqh4xSyJo6idQgy3Kw18KzSetqlmiAARIAJEgAgQASJABIjAgBLom2wNIxCoq0HB1LjOBMtSqLDzBEYfmQl1dpbiQxrrWcIyHtlmrRlktmGXPDvzW3kcmaatWVaOW+kgAkSACBABIkAEiAARIAKDSaBvsrVtw0d1FsdxnqVM5LrGEb8czkN0zwvbs/AWkuqCGZZnFE0tDgMrM4yMmyzkLuOOEVlWPO/7Ca8MJkbKNREgAkSACBABIkAEiAARYH2TreF3D8YdMLmGLYj6ByPrLBeGv8kurIjCZinzwuj2jRumpian5qfurM80N2+9Y/Nss+HYepwkie45OsvrVCdEgAgQASJABIgAESACRGBACfTNv3W38lvG8Kb0nhUb7/r0xz7731fdmiCyTDxeMrfmIeOaoxtHfPwbnzx1XycyMi3lTl6N+eyAoqRsEwEiQASIABEgAkSgvwTIv3V/eT4EqS25bB0w19z0s/e9/K2XbxuK91qz/x41N3SsPDI0M9VT0zv4rFedfewqx+cZCxolzUrhXYQOIkAEiAARIAJEgAgQAcZIth64VrDksrUhsvqP3nDCx+992rmf/OenHlGI7FZwRzS81mylmjXL+Oisnq6IM587Og8cw49ib+AgUoaJABEgAkSACBABIrAUBEi2XgqqS5pm3+ytu+VyJhXrt91r6iccc8z+dtJsGq2ksrLkp5rtOraXB2lZsBJLWRgzVmhHI0taWkqcCBABIkAEiAARIAJEgAgsHYEll63XFtZWjz2etS5Zf3trUhsu+qGV+UIPcpH6Qd00wySp51mEEgqYhfBg6YpKKRMBIkAEiAARIAJEgAgQgSUlsOSy9aS/Ze8DzvynJw99970f+o+L/nDrlk3Btg1bN8BVyJatWye3zkaJNxw4nl7UOGvYGvkJWdLqpsSJABEgAkSACBABIkAElpDAkttbp0bkhpX8zv9+0cvfdV1YZnlcMCtbjWzUn2X2uJ8e+dkfffHIVXXNi8wgLcTVyJI6bDqIABEgAkSACBABIkAEyN564NrAkuut7awZ1C9+3xu+fm1QKK057qQnPOHoUw444/ijj3nUY08+6uDTTj/E0zdWLduLq6ETMU5OQgauCVGGiQARIAJEgAgQASJABP5KYMn11hmb2/y1jz7x63e94K2fOvcZQ1qrOMn1iiUyrhkiz/VykM47UcI1M7NzEdm6kVDlEAEiQASIABEgAkSACIAA6a0Hrhksud5a02otc2MpOG6fE0c3prCq9rWiafqCMzbrN3i+qZy1TTMveiYPDEb+9wauBVGGiQARIAJEgAgQASJABP6HwJLL1lnm7L3XgaZ2xc33zFUzPTVWGFGmV/Q8SStugWmVxHDDKAvCWJiJiEhpTW2TCBABIkAEiAARIAJEYFAJLLlsrVsNfsAZ739S9bfnfvTTP7zkli33bJ2+Zf3dM9PT2/zJudvv1tqFFcXaaJBqvBx78ZLnZ1ArivJNBIgAESACRIAIEAEisOwJLLm9dcqd+QvfdMpbflpwR81GhQ/f3g6Hc8cqpJEbixnryE+d/8FT9xwRuRbY69ZEe9U1f9lDowwSASJABIgAESACROChIED21g8F5b4+Y8ll6zwSm9af/2//ulWIm/Xavq2Zaa0ybbQPCLLJqlvwzdWvfttLVjlGpVKZjTYM5aMxR4BGOogAESACRIAIEAEiQARoL+PgtYEll60LQp+2w0LbDouBEWTMWGHrs6ylJQUvjAPTYiLJLd1I48y0nTCPTSEGjyLlmAgQASJABIgAESACS0CA9NZLAHVpk+ybfXOuZSYz0tzSmAlvH7GVhh7zwrylWTzkuWuLlNf4RJgmUTgXudWWmU0kTUPYTiJY3rQ1J0inijnch9BBBIgAESACRIAIPNQEeMo0w0nM2BeWwRv4GGYNfMw0NtD/UAQUBMVBoQJm4yOKiY90EIElItA3vXXOhUgM0zGztKVnop3r3DTcNDSEkZf9pGWVsrzBR0JvvmAUC42gqWWxNySaM0VzyLD1RJuJw9gSwzkne+slqmtKlggQASJABIhAVwKaaYTNyLWEZa9otzcbDgw2c3wj7MZAU+NR2SnZYaql4aZCYXUcbQpijm/gr2wgykV664Gopvtnsm+ydZqmmuWanMVp3XI81jY553kVTTnQfv+fr/zZ7Z41o82s9MqiFW5jhstYOeEzI9bxp7z5H06p5VYcx0UrjyqG1ho4iJRhIkAEiAARIAKDTiDTTZFz3WjnocbdLA2FofssZxofHeii5WKKaSzNPN1mLDQ0J8/SAteEng2G21+SrQeu+fVNthaCWyV7fut0uVLLjFSfq5ec2h15NuSEje+9/5Efu0bk4TiLN7C5Iq96iRaJrKTHm/jjP/7b886ocEcU58yWkQxxRrL1wLUiyjARIAJEgAgMPAE71epMmDVuNmJmVo1GZFe1OZab8WDIoN0qILXMKtPiuTyp2CyZT8pWMicqjEdGPhB1RrL1QFTT/TPZN3trIbIwagzVRtpNjWmmZtZ/8P2vTN492RLDKx//mm++6gjb8b2jzv7IZ3/1la99+SPvfeVJ+zlavserP3veI8dKaVCa5E09De0sGziClGEiQASIABEgArsAAYsZNcsT9aaX+GEOm2RrvjWbJzCmEAP9L0tCFER3LRQKRUMBUUwUdheoMirC8iTQN711lCZw+uGyQpIVW9l0zZv94wW/+ea3fnPkmz7+vLXXnXvmv0w95qXv+dBTVmtD+cbMHt3U3HT7J1/5qV+ueNz3P/fc3bVy5mhmNp8EhjD15UmKckUEiAARIAJEYBcmkGltIysJW2vn4qBP/aCVZVCUCVEWWX2gS831iuANluRFzbj5zWcVNM6jPNWbel4YiHKR3nogqmlJ9NaVWlUEIghbutXWBW9G1VNPf9xH33Dmf333ktuu+M1FfK+nPOesNfWW1k5Lq1MuasbKQ1799FX8ts2/Wz+T23ExNv2GEEVr4AhShokAESACRIAI7AIEmrYVG2YSJhbLW3nObC3PQiuKNG4N9D8rDlkWozgtkdlcoIAoJgq7C1QZFWF5EuibTUi90XLMimnp7XBTpVhJ2Yog1Z3wroaTb9uUZi23VEvj6upSc1pEG6PMsbmdrrDjjdcbfKgeFObTzVVryM/JufXybCeUKyJABIgAEdjFCazwrUqbl5ltw+0etxisNE0emVnOw4H+J+2qTYHNjCgUioYCopgo7C5enVS8nUegb7K1x/NMS/PULlnjsb9hiN19ya8veuuX73rFU45eY7W4u+22TXmp3UzdoUn4mHR4nM/4N99jlkezzB4R87Vst0nvvnJS3Hko6MlEgAgQASJABB6+BBCLou1moRaluiZYwoXFY51xzoQ+2P/gtizWObNQqETjKKAsJh+MjYwP3+Y4yCXvm2ydSM89WpSl861WsTLkp2krzV/1hjc8/8Tavo99xbHsrm9+5NM/uG8+tyeHrL1L03ev/9k33/z9xDrhMcfs7wiT1+OkEDohmxlkmJR3IkAEiAARIAJEgAgQgYc1gb7tZcx4ahqOwMZbkQThfKlQCFqZoRX1XM/MmQ2XfuKD7/7l1a2JsUMn9hvdo3H7BXeuT7X9nvf+z732katmo7qrja7I57cUC8NhSD74HtYtkgpPBIgAESACO4UAFNQ5TKtFnHE+/i8/YlxneSQ0F8P6TslP3x7KTZ4HTLOZyCbfcKYu/lpMwQYjFDTtZexbS3ioEuqb3jpLRRYnYRhqGrbgmmmuFSpVREmdK7WLfmHfE9/y2c988JWPH91252+vv/RX18zvf9KrPvDlz77jpOFAb+ZOwWvlk4ntRlPhQ1Vweg4RIAJEgAgQASJABIgAEegzgb7prTXO0jQzDTtJI0x2DUObn28Nj44nWUNvmqyUB0buNtpGyte32MSqkRZrFEMtZ1VWYaI5pQst1vQR3a1nUZ+LSMkRASJABIgAESAC/xcB0lv/X4R2zu+kt9453P+Op/ZNb80Ytw3T0Jip6VomdG5Uq+UoaJoRT0a1RjPJ8yG/XI2t4sjYMJ9ZNxQ1MjvhXOTtWQjcJTak62xr1Pw7ykK3EgEiQASIABEgAkSACBCBnUmgb7J1kqa5ns/MzwqNFcolPwxSkWYsnbJKhbAxYWlOuEEXbdt23aQRj+8W8YlYL1gi5nHMLCsz+Lzvl2pDOxMGPZsIEAEiQASIABEgAkSACPwdBPpnE2LZftAseI5IReDHhm0Zlp7msZYVbDYd+NP33XLX73522S3zk6GjW0nJ1Rp+NGGaa5537j/uNdYerjM+vKY1e5ttjfwdxaFbiQARIAJEgAgQgQdDgGxCHgy1pb+HbEKWnnGfn9A3vXUeR5CZsyjPM2HbCFwuRJzqKXxkBlBMX/3lD7zwnPd97lfXXHjZ72+45J7LL/n1FZfcc+ml3/nDH2/a1mJ7tM3AKjXmtrnGnj2XL/Ntx0o1IxIc7S8Vec5ZpsOT5XguEmHOl3RdBLlm6oGZacK1jYxFhsELmZ0GRguXm5khdCPTuSWqYVwXLouz1AtYURuZNclpSc8VQjcQASJABIjAw5qAYTN4jzYZyxMW5A6G1dxkOnM0g6UC0gHX8C/XWMYFfIvZuqYZXDMFR4wXluUsSzlPmCE8xk3sxIpNQ5QY4pPnpnSVwMgv9cO6cQ1E4fumt+5W2lQ4/NpPnfzyL+1z0mvOefHBe689Mmlttp1yHHHNnXSsgxo1tm97PiiMWVaYxW2Itb2B4yJK0pwJx3JNLlieZkJkIs+MopWFehI1bGbEo5oXYsdk0S3PxIZbK2aTW0tcz6tD7TRw4ZvHjyFqlzO3nLvTmh+VbctnvNk0cGWc9pYfupoIEAEiQASIwAAS6Jfe2okRp0XLdRGznENWZpqh8QSBxzXN1p1c5wmPIEDrsWYyMzQMnDNo5ODJgKfMWZAB2qEGB3lWnJsWwyAMGd2GqM5YkDAEY9d6DDNHPviWZWtEFacMzURHBY9f8RuNCQNuLThmXgM/feqb3rpbxdnpunv/cqtwTnvUK8/a55hT9rMqK/Y9eGzEXrHb0MTo3pWiuUqYoWP5wVwY5HmvgjV2UJpFuCUpWI7DGXTnAq+ryE3O7Gx9yop+eWU5NI2C7zFdr9TiOC16RlLf5FZG8/La6flZC7r22Ky5+ZDuhensLNfhorvgZ5qhx4XYCI1l2SApU0SACBABIkAElimBsCBCLFn7c8yAfKwj6EXKMhOjtO5EiUjaKU8trnmCs9AIWSliGL+5MOUVrtmMeCB3YQk4R8hWs7jMBDRgsC2NzQaU21Xm0L6sZVrvlK0OgSWXrd3CeBhsTJPqyjV7Z6LhM91tW74eJ7nvYOoZh3YM132VQsG1dDcNMH3p7QiCAItEBmY/SBKrTJaX63YOc2+9zN26s/U+21kdzze3slALoMwul6Iw09w0C5PG3eMTThI3jUyrp0PTebFcWBnoUWgKw0/sKDXcQpjGveWGriYCRIAIEAEi8PAm4OS8YpYdY0gL4QuMM8c1cwuxLJgW6CXBPIRwyUVu5c4oExU2bXqxoYdp4odhniaGIYTJEl2kVmZNMjHN0nlNZ3atwpyiiHQe2A9vulT6ASCw5LL1VGwfdsxTVtu//fWFt4zwgubkdXfG1dZo3Kn704VakPH5LMvi2Gi154rVnp1bw7DbMfQcCeANtku+MJuJiOIsigpbr/yPF51xxrFHPuobdyde5jttkxtxnNi5Y2pz11/+pQ8+9hGPPuak44495YinvfBdX/j5Reu26Stcx0jTdsnGLkyz4WZuNgB1SFkkAkSACBABIrBsCIQirMcBTEHMSDMTLPFrcRqFBVfEZX3eKDS4lSDCnLAD32KhWYyyxDctnVkG0zXmOCiHlmeO42hzhqsNMXM0g8veVEvDpshmeZl89S6bmqaMdCGw5LJ1mYXh0U970alrLvzMuR//5k/u3XD97K2Td23d1Jj2/SC59fawbYzzJDNN03LcKOg5P4ap2bDWYswwDCiZ4yR1DF5xWDR94X+d+/M/t/jE6899zZEriuGK+aHY84NZLx9dd/mH3/DGt3/zsk2zmpHaicY33/7rn3/4I//0ta/eUG+XUxtWJSEitQs31wc80Cu1eyJABIgAESACDy0BXZhYRI5sKzKhh44ENjDp88xqsFounLYotONakBSamRnDAUGS+lHFDsN5zjkzXNZEtLm46ObR/L3ZkB1EoZbGJtwiJG1eMFgR+rn2Q1saehoR6JnAku9lbBos/uWnn/mm87eMVMbisBFnhjlu8Y1By3YKRpYf+ckf/tvjVuVz2DgscicrZUZvU9IwST3LEEnMLc/HvmSeDzvh/IY7//P9b/z4FXzvJ7/7C+97dDXPR7LmvF82hn3dv+drL3/jN27Nik84+zOv+IcDxkstPd5w2fe+85EvfH6b+dzXv/M9Zz2mxmZj3THtUpBMQsLuGSrdQASIABEgAkRg0Aj0ay8j9qLlnseSmGnh0/bf5x8PP/y4kVUT2AgVNSfj2asnN3z76r/89LZtbXuCuSNsrm0U2ym2PHo2i2OeBE87/JAXHn8s9mOtrBnOXN2a9a/asulz111zwcZtPhsxjaFEzPaGlvYy9sbrIbp6F97LuOSytc6as9d89xPfvrmVVxpsZoVZbQR10zAsVgvN+1Jx8lnnvvSMgr8Ve4OdKI98zso91WrCdRebjsO2brlhKopmotXv/fW3v/yur1ym7X/mZ//ljYeOJDzRNWuIi60Bq3h//OBJb/6zf8Qjv/rpVx3nuiF8hKT1VbzQXP/f//AP371j+FGf+NFbjy01vVbRt0IPuyvh8IcOIkAEiAARIAK7OoG+ydac52E64lVf9/hHv+7EVeWMCRZFuuZkekMPK3Citz776i//8La7b521ma0VoyBzK0PhVH3Es9/w9Kc896ix3eEkJAlZ6MD5XsIaGIZ5wD7zvYvfd9lVc6vXMOyN7Okg2bonXA/VxSRbP3jScpWHwZ2lPFQq+AZHnueaJi1AcIKf1DlO1PU7fuS5z0p2FpVL8zEr6XWxeerCz736PVfMiaNec/4rTz9st70CNhMlkeUUja1JuOLGLzzvhd+cf8oHP/vuR497zBauloQCzkE4m/rVuf/wnl9XnvnFb73jKMy6jVj3zGQOOyN3PDN0JREgAkSACBCBASXQL9naTFqJt9ejD177vWceWktNn2XCsArYFWWxNjOKQrrN5VO3vP7jf/ycnnJjlGUwGomtZOgxJ+77raceXWDwTxAn8BXip8ybn2FDQyxLsKVqy/XP+9pVP22MRcZ0b4RJtu6N10N09S4sW/ds39wr8o5UDekZB0RnfIPNixCplVStpG31U6+CNe7VvLHKXAwXfnGRaSKZv/FH573vp5sT8eQPvfxZBx/rzOUzsD6prkqs3EhNZkxu3rDZ1I2JiZWu7aRpCjcjcHFvGOCgj60YYXo2MzOfI8iMlmM/pEaCda/1TdcTASJABIjAw5sARnSmWc849VhbhobRPMPyWDjbyCYTC97B8lgX3GZjB5x8aMWoGqK90TLhFSQTeuHxRx2EeDF6KtLUsATCYORbJodKcC8CN9fcNsf3OHNlquk9CtYP77qg0u8UAksuW0OA7kjSHaW1lIn/R9TWdYRk0pSQ3dFt7ziLeM7PdXfU0SA9z227+Lsf+ead5ipmFv7rPc8++MijPvCjizeIgrltxosaU5qXiWYWLYRhFDxLEsc2LctAJxBj7YlZhaKViygIMaXW4dOPa4ng1o7nhK4kAkSACBABIkAEhO4wYT5iDJEZEQ9Eju7NDTe989/PP/zzl9/FnBxxGKULLufooTRtFuzSPvATAs/VenHkhFWuKZev5Vq2mL33VR/7z4O/f3XUZoiUnDcgIowdvH8pyCjuBDWx5U5gyWVriM7w4IG/HZ00JGl4BVEKbBwd7fWDMAgB3WGvOC/CiHlp47ZffPTDX13v1efaux2w9tGn7D+RxX/41Nuf8cpPXZxudtmQayaFtGDpBhcag29NBEdHWNUkwYlpGgikGibtJI9st6RpViYSw9YQeHW5VyDljwgQASJABIjAciIgw74Mr5jAcjCMPLMUgnQpb16yuT65bWOQpfD5wXXWYsxeAdfXYVS/Jc0TYZisUIN1CCI5ckRi1PJg+p5fRfW5enK325wuBFq5lRhxydSKiOBIBxFY3gSWXLa+vyoaCmyYYahDaanvL1grrXavuMIkDLR6YmlzP/n2v10xv2rlif960fe+++VPve+j//W7H73rrScfGtz5y7d9+uYtbmS1PIFYUXQQASJABIgAESACS0YAQ7wwbVhRI9xitiBcw9deNDxsGt5f7otvuPGev9xx35bb77nivpTPWyO13WXAc8YwPNsslFJAniDMjGXEtigwf8v1N2yZuXvuqnvqf75t6+2bhls+xXRbspqjhPtEYMlla2UQgtxCXd3RYXdOOpYhHVG713LVtXS8NJFuufAr//G7LD7qpHNffkqpkpWM0XTO2e3oR77tzMcleXjxf19wO17ZPPbMOEsFx2srLbwh3EODjpMkSYVIHLMAZ9lR0MxhDgbH9lEO25Fe80PXEwEiQASIABF4WBOwXJHFji492Oquqess9pMoTxJ+9wu+/q3jvvnjw797+UGf/82LrolE0Z72t/Jc2obChTVnJtzxpgY3MmaYJuK3CS162U/+eMAXv/uIL/zgUV/90ZP+spHZpYc1Wyr8IBBYctnasixoo5XGWgnZai9jvHB0vnwQGmuFt+wa843Mnbpp/VSxXVtx8j57hVriZBoCq4f5yuLQQacf6brR3dfdvdU0inEGtx/YlgxbD6GbZhglyAIyZZkIBBW3W7HGbURm1LAsJQyRm1zQ/HgQWjHlkQgQASJABJYPgShiSRILqKCThGXwxJVDItZyOxQMwz486qVb8LdpW0xvchuOueBJN7MNuAuxRQZltwu9VhpngdEoNTal7TZzaszmoeMUmzr3ti2fglJOiMCiBJZctla+OObm5qYWjm0Lx+Tk5Az8cczPt1qtKIo6im3lia+nI20HZcRl5NU8Q5CnopXOOM6E3go527OdtQ03nbe3tEJj1IJIPeVp7so1K5Ms3bp1M6I9wRDcdV3sYobYz1i2bcs0OoHh4aqm5zzXLN3Os55jsPeUebqYCBABIkAEiMAuRgAytWeZCHoOZVqaYTgWllFhrfmcFeWKsQbhOrCNitOKatPzjI8xp5C3QzNPMOJqOgRxWGnjTjNhbrMCNyG54JqeBgaz6powI3KMu4u1l12wOD3Lsr0yMI3y+ss+eOYTH/fUJz/tWaef/tQnPfaJT37+k8964mlPe+ozzjjzkaefduKj3vTqj33npqmswVulrNhz+iyaLRT42G6H7pYbW6//4y1RI5tplFwvqsNvT3T7TVddoWnOgYfsPhqUsXFx+NCj9xti2oU/+dnNGUxAXBYkkdEYziPjvl+d/1tHGzvx+IMRNSbjqQmnIkrWV9suldNAnMOMRJ2ozZfKfLzzEeYu+IhroJtXvgWVTbk6h6peSvMLh/LqjctwMT6qRNTtylQGJ2oPqDJPV2l2fKrgGySFBDueDZXLcLVKgIvV7XgKphC4GFcqAxic4HtVrvtnW2VSfaOe2/lGZRjJ4i9+UiXqeFfE97Ztdx7XOVFrER3Xip2UpSnewiNwghtVsirnyJu6BV/iggdR3p1VL52duDtY3g5AwFTVoTj0q146jRa1j+mr8saj2u1OaYcPol52SjvstV5Uz7D9e/cgyruk9aIyiWaAxoAm0emUei3vUvcPS90f9rFeVAelejl0XOrNUi/y398f9qtekEk1RqDzV70rar/T/W4/Tqn9UerpklWeon33OijLTkxovtaoIDV45coduN2Kk2ziwAN/9aqzGu9/RXLui6972dPfW10X8lVzlarItrIwyqtaqLnVHCrulilgoI0BrLz/node+aIzgg++QbzzKbed/Q/nVlos9WOjtwBzarhVNaU62M6Q3a9+u9dxudd2+Df1oqSRB1Evy+0WNSR1ctWpF1U6JWygxXZkhn71D2o0hFUFEkeaOFSv2Ec+Sy5bJ/7msbFjjztwLLBK+ugxJ77odc9/1mPPOOqAihlZ6aEnnHjyseP33vqzD/3j8z/wh8ls2liY6PZyJAVR2upnw0ee+qKjSuKqH7z7rT//7VanldQdo3nHhR9+75cu11ZOPOFpJ+zvjUzlOjyFHP2Ulx0SOdf84IOf+9FNG5t6DvHUuf2Wi/75Td+4SM9PPfvYwzWz0GaJkXpmLdCkeApn2HvssYeqBlTJ0PDY2rVrUdmqyvdZODofV6xYsWbNbko+Xrly5Zo1a5AC7kXl4eP+++8PtT0aEzq13XfffXx8BXph3/eR4H777adMZfDT6oVD9Yb4Ej/hAlyGi3ELblSOVpAUEkSyuAaPwIPwOHxUcjmygcyAJW7E9SjC2NgYWo/jOLh+1apVqhRKjB4dndhtt93UG4sTfMSXSvzFZbhY5RlPGR+fwFM6j0OyeATWH/DrxMTEqlWr8ZMSmnEXDpWmOldDDi7AZbgYt+BG3I5EkG1Mfcpl2WnutddeKm8Lj+utvDurXnotb6dh4ARIUVJVp/2qFyQLkkgW8NE+0ZyAV01adko77LVedlY77LVeur13vZZ3qesFVY8GgGaAxqAGFTQPFLbX8i51vSx1f9ivelG9HLopdFYgiY4LePFm9as/7Fe9oF2hw0etofNH3tDJYDhAhruNU9hFuDD4rNFNA95zuQnHWg/G4Z3GXM5LeQIDat0wuR/G9sTeX3jJk09ZO2QmsW4VDlm17znPfdo/OFutLGZxFcEpsOMR/4fkm3MnhRtcw3BGVnzw7GOPG1+JTwy+rfervuq5T3iz6/BgphcZ4a/XKvEUBwY4jKFSuuWsX/32Uo9TyK2qFyULKmnkQUBYbreoOYbKFSoFTVSJ2gtCwiqMjKggqAOgRlRiSb/6ByVdDA+Pjo6OI03bscbGxtWg2a9jyWVrr+aO7XHwiTa3j3nF+3/6rx954aveed573v+Jj3/3LS/g0fp9X/Klr5z/2U+88/lrpm/7t6/e2bJney1YGo+Ymmto1t5nvOkdzz9an7/+w+/4x8c+5tTTjzrtGc857+cbkuKRj/vn95xSbSQezL2sGW3o2Bf80xseu18++e1PP/eMpxx03MGPPv200//xfRfOFB571nNfc8YJIyKKHRfTbL3FhamHYTg9vQ2tGV2Smvdv3LAOdYGKQWeqVE1KMYCPasRS16MX27BhQxRJlTOsYhbmylJRjcrElUgWP01NTaLdVCqVu+66C4kgWYizuDFC3JpYpoCP+BI/4QJchosXbklxOxJBUgtitJyRyyA4DFFlUzxUaSOQDXyDjhW5wo2zs7Now2q6hl8xQ1PqUuWF0HWt++67T+lccYKP+BI/4YKFuaO8EdmAKAwFKEx6ms0mPm7ZsiWKYqSPTOINwQm0z7geN7bbbdyyefNmlSZO8BFf4qcFHSrHxbhFkUQi69evR1ZRCjy31Qpwvcpnr+XdWfXSa3mBDgCBETDBA2BVK+pXvaSpVPyjB0HVb926VTVIJb7vlHb4IOplp7TDXuul23v3IMq7pPWiah/NAI0BTUJNqtFIei3vUvcPS90f9qteFrrQHN0UOiucoBmg+0In1q/+sF/1ovK5oFVlGAKAFwSQ1e7jlBwUoH/PkhRiLsty6S8v6zHAOJT3OWLH2EzE8k4scxYNXh3eXyBRZtoGi2DloZXXrHz1XoZlcN0cgk9rBl21VCqzjGsxZzFC9pVqx5h1oUlzbZYXIH8Pryy+dN+acHvOjwZJNMvFQoS6KJJjEEYikeX96reXepxSchHGTaXZVYucakF7oI/OajwKFcd/rRe0WIhbqCOYD0PUUUIL1IwzM9v61T8oeQboZmenkabfDqDdUvJbvw6OZr8QlDybndrWmUD0K3X5qkTp+hs/9PLXzjzvq5/4h/2zWHdcLJox1zK3XHTei951xZnf+vVbRrU7//iu573790/84ndffeR4b+J+mtUKxuRs7lS5VUy2XHTxTz7zrV9cd8PVTrybs9uaJ734DU9/0pH7FxEQxoz5SEm/N6xX+QpP23DVxf95/mcv+PO6cB77Fdce8MyTn/Posx9x6r4rtUm/rkFWDGORO7EDwy65pK5WfCAIKnla9VBqyqXWAdXShlogVnIMriyVSkrxjHcAEy+0EiUo40oljOIaHEqkxkuOLg8pex58Bf41XKXSVePGQqGAdPBrR0LCuRJncaKkUuVHHN9AYlMZUAuCEMohuqlc4UrchfzgKTB5LxaL+IifVAaq1SrKAjt49Til0sa9w8PDamqBEqm2jqQ6IwouQGr4iKSQB1yGp3S0pB2DB5zgAtyIFJTWB4kjKaSMbOBEKb+RgkpEzjGiSOnLFzrEHSqvWp3fKfWiurwdLC8goEmoKZlaTECtAUu/6gXp4BFKt4GaRRtQcrb6/qFvh73WC5rETmmHvdYLGu2i712v5V3q/kH1JMhqvV7H260GZrQ6fL+k7RCP6Kl/WOr+sF/10hkOVFeGAzlHo11QDfShP+y1HT5Av41KR9ek1DHonZBJtAFke9FxSoO/6UI1jVqQxyc+8+Mcts9hW/eqaSy13Tt+QCMsVh0z88pDPJhkJqKFBeJo2/nfvfzmiQPe+vgDRhKfGRZiLubX/nzkxxv82MVQk/GmNnHq1tccVcUmRmHAdFLzN3z1+3+4a80j33nSqhJ8iNixmQazf/nTyM/vE2GPbgZSzXIw8MFBmNjyuqcZkP0tDwFswkgOx39/v62GtqUbp4SmV123HQewRt92wmOxqBwkQdHx4I5hxytlGV6Zp5np2nmM5sbGLr+Q5ZmtmQg4ItJEVQoarWqoSiToV/+gltOVfRSGRbwUSnWI8bFflJZctjaM2as//4EXfsV9/0/PfeaEzlkSGytDMcu5f9vnznnxV/Y59/dvekbRv/4Lr3rZN48+7xfnPW64t+2DmT5vcNPTVgStudBkw8ILcs0YajZZ2Wq0RV4Ms/owGqWtbZ5N9zGtXGvNxpAsEXi1pVkiTHVHq0ZhGjnmmJ7MJPAkktXaKdaKfC/S6iZHsHTDQMcEsRLSj1Iko7KVkK0EU1SGEkOVkIRKwi1K2EUXhhNUGL5UAh+uwcVKvlF2b7gdtYuPCzrFtGMP3Vn6UdWPC3AlvlQvsDLtUAniGzxIDZO4XYnyatUDt6AnhWiFJ6IBNRoN9VCVGWU9orLdsdDAZUqzjl+VERIONb9Uswj1UDWpwKEKgmIqCwRlwabGMKSDG3GNOlFzj84FyCry2emP8L0a7HEvngUJQM1DeiqvyvZDXy+qUDteXoXub2CqrqQv9QIOtVpNSVTIG9qAmsAA7E5ph73Wi5pxPfTtsNd6wau96HvXa3mXun9YWH2SYh+6AvVCIefYYq5UmEvXDnvtH5C3Je0P+1UvSq+BWasCq6asqrPqS3/YazvE9Yu+L0pwxF9YraD2Ud1qOMD1i45TaRKHCTOhKrbtoQ+dzxHPhaPHsNlCHMUdP7jFRe2QLa8/eRwdY8h9N7TWXXzq5+65oXrgH9512pEwEuEexo9s3c/2/vcNWxECmXlCb/PxUze/5vBxFgumY2RKtlx79GevuGHkkFvffvpeMVzywTsfb939u6O/tPF2UxoT9nBoFo9b3C3mbX/mHc+BWivOMG9ITEsOu39/v61G4R0fl3tthxE8hEO7BNeElr3u8JMwMjN4cMgE13vTRfZA7CG5FIsTUZZ4lhcE7d2u+2OewoooXxCt5DuF9wsSgpJMlNylpI6/X15SMgn+KmUl5CIIePjYx6WAJa+YKCytGtGKpTsnb2NNXQv0VRnbVPb9/8feecBJUpT9v6o694RNlyNRQMSASBAFQTCjYsaAGUFQEV9BMIEBc8Dwqq+KWVREFBAVBJQsIlFy5vJtntC5qv6/2cL9q9wcDMze7dw9/VmO2dnu6nq+T3X1U0899ZRuNkbuGvUH5/QJv1EN0ybS62gRdGZYtzpuq5ym/aI+kpZhxKUjrFr4bHIkSUfXteK6rOHQXzzeyOK6HupvKp3ElarNU6WtmM3Ni7JtlaI8HvAm5ohGrbk6kJ6fc4Rap55dxE3fbgUxw2qEnYcJNWO0mVfUtG3aCtbxPGMP4Uszx2Tm943bGOcbn6vx9ZonGf2gGZbhXxwwYfGlsapxGm6HAx9MCfjTdMS9ucR0o8aaNzarSbdiSpiuACqDZ9j0++hV0YANTUKXAAD/9ElEQVRADL+ako3r3UR04BK4CY0U5oOJ1jAn4GTjqjcDAyMaDtTKtHvcyDj1pz3uRhzjezbudiOIeXfiNDMAxYXGXY3qGccqPrTCn3wfdTbDgI7k3Vx66VRe4+ychgmwZgqiW3rBq3S6KaLMaVfl5mqHneplc7XDTvXS7rnrVN6Z1ot5Z6AZmC4FeNE80Eg6lXem9TLT/WG39IJyTKdqOisTZjPtoXj8/WG39IKu1bji0PmbTtW8Dtq9p3Cm8RMhmxayaDFsY4we2+54H0Q4W1o7ILfGbVy7zGWZ1Ry9K5zTyDyFNwAPs1S7BXJZ64FWdBKSYeNcuGNacdcc1yDwmmWqOTFRXsBiNyqy3E1QJXxbghkuOzSsW0aTFI6NlCXCa/l6zBDIvLM6ek9tRC8z+p5ChY1eTDMzcxHGb9XTh/FJGz+g8U8ZvUBG2CH4gCcLPk0jON6S3eofAA29Hwo0U7joGFE+nosuwpxx29r2FszfZ8/90tt//JPTrr4/K0cPqHyB5dbvOvvnX7x4rP/VL9p7rpVef+mPzh5Z8Kxn7jLY8TOjGnMDT9acCjzDsTdQ4vdGTlHm3gJniJfCSTY/1mv7/EpJjPqyFNsTE+ORW12c1EfnOU1b6hTbxLh5o/DGZOTbg4Ot1JpFM7QwVeE23cJvzfQZ5y7GTyZaA5+hiem4PWM74hyciS/RUIyRbabjjUvDOHpN+zDGE+x1Y19ON5qpYOVWISgBrgUcZgYEXxqj1gRRGPvVOIlRlPnSuJ1MYAZuamY68I0Zk5nmYkZ+pjcxHQpaEkowS1tMRApKwIEP+BVfmpgnnGY8HGYa0XRM5gO+N3azcdUYEUytzGczfjD2sRHEEDCfcQkuNPY3un7jTTEuZ1O+IdCRvJtLL53Ka4K9jEvJfEAJJhimK3oxLn9wxr9wT5oBmGkqm6UddqqXzdUOO9VLu+euU3lnWi9QujHf0RimGwaE7VTemdbLTPeH3dKL6VdNT2UcCui+0Il1qz/sll5Mb296frNw3PSr7d5TaM84Af/gDTjVG091UFOfOzsyh9kVJNOTrUAM+FgF13MYj5lEv9RKdl1xmWaxrf1MyBz7LOLLqZ6wZXljo3RcgS0mhJfXJ4dSbEchWuMD28lEikZcc1sex84O20Jopom3Nh0sFGc8Gh29p9rpZabfU+b5NVVtUfqXk64zCLPvbJMQwrynjGvJ2NCo6bRrz3j6pqU2JzxOewmlGYsIpo6xZ4yh0kVCM25bu9monve8o7/44Xn3nv2JFxy893tP+cSH3nPg819x2Nd+Uj7gpM+9cX5l4sbLv/Kdv1p7vOrwpyyqD3YqW9kaWyNGXStL1ZCdjWmrDAsaT+467LBaNPvkuK2Chn2/wx3WEJrvMBTkzkTaV1mwitdzr15CRnsVYPGEK0qcD6xS61hJiMm43ES09JJhPWEGi8YfbGYAjaFsLGnz7/QHM8tg7F3T8xqHtPG/mpPxJdoQvjfhEFMdWSv0At8b/zTuBbe0CQAyl5tyTK+HS3AhfkUhxiDDCSjcWOqmHHOa8VSZoR7eiMauNb8aZwYKNIEiZiiMXzFAxIEPxouMP5mpK5yMW8Bzb26NL1Ga0ZR5AMyNzFDBNFNUftqSnra2DUZjUOJk8wjhM840UYBo6/jrtP1tzuxI3s2ll07lnaZnoqIhI/ACTrf0Mt1NADIG6BiMmfazudphp3rZXO2wU720e+46lXem9WL6GTQD460xYk43EjyAM9QOO+0fZro/7JZejLPA9Gz4jI7LhF11Km+7/rDTdtjueUFXb4xI4+9A92J+bfeeMi8RvCjgkS/SBH7rlqSd+60F65N4y+kYnh74q+Av0WJ+tVhruyJjmD6tYYGjtGQ98hplLCJr2e9TLu6pfCHayjWCBVwsoXL7rFFe445gkedkLNB2lAlld77mDO6nqVc51mji7WbeVtBgt/rtmX5PQX3Gv2smScyL3vjvevow1oIxsYxezJMFSY2L0Jg35v1l+quu2Eu4oynfWO34DE9id3nOeLy1U7g5FtfxUu3O8357+jfO+50aFqvUE17yute++jUHLXtSJRwOBqI7/3rF6uUv2Lfcr8Po35Id9nSjocoTASJABIgAEeghAjCDFXeFzuDVmP/VsxmH6zlFsCbTnbmKrcKSy56y/ph95uYydhSCS9jtf93lh7fd4S+9+SOHLLUnfdXHROHecvEOP7/7XhjVXPhunvTvPX7sHv2KTbm6C3b3xU/75qqb5i7/y4kHPFu1Nkuu2Sq//YqDf3jb9aKz+jDucIWFgEhdItcdeyh8UUbMVgRKLxwK7j/MmWPekfF1+xwMC1NyidkABe9/Lx8YQhVMWRpGs5p/1YViarYCUxuIt+5lsVp1n3G/dRwUNosWJMW8bV/6nlMuPP/iX178j6uv+N2n3/fGfZYt2Ia55VKuSkuXvui5O2Df00b+0L4qvY6V6k8EiAARIAJEYOskIOFpFh7ywmoHqe8sGMtIx1dzkAjPwbxytehDsDXml5mVS8HCxMX0ZYr01liRBbc1y/JWbCDirvX6ACkOiyF8xGJKwSppjsVQKm2FLNJBBGYzgRm3rYu06ooqRieKx25fmc2NpCiFUVFORuN6YzgesVnd7dtBx6MeD3K7w8HobEZLdSMCRIAIEAEisBUSKHLktIBPFYmqEXLZAoBEWAjNtAYmkbwasQxwwGYW9oiBx1o5+B/2Y7QsH2HWMBZyjhwY3NKF9vF7JJA9gisPwY7YiCYP5XCl52MhtsIWsbWJPOO2dUk1G3E+6vpDOlMjD8C+HgyE51d87GoS6KBvh4ZtZZPMwrA0V47b2xMcW1vrIXmJABEgAkSACPwXAatkW2JqXWKat4wMxHIIuzQ+ntm8IpArO9Gynlu8ycJUy9hqIMcVsz0rjbFkB0snje2sbb+kuSpbyVTkxtSCSktnXkl1LQkxKY4IzBCBGbetLVsHgefq+6677JLTvn7ahz/4uZPed/Tbj3rfke8//tjj3/u+d3/3+rVxn0q8PoGpIJFRTMgMKZqKJQJEgAgQASKwKQjIZi1dv7LR2sXcKcPA1jILy/tVy4tKY0jGFSibuV7kaM8KYruw4LieskTysfU1pOFVnpUphOHyoflPytP5g8ViZBvBCQIbKxbpmIqaHefq3RQy0z2IwL8RmHHbusZd1lzz+9M+9I4TPvXd8/9yxTkXnnfBBTde/48/XnLt5Vddds2VV9bSuByUh8dyy7Fbqw3oIAJEgAgQASJABHqWgGP5TDVuHkagRxl+6Iil5cXbnfLm1/76bS9Y6IQcASPKrbCxe676ZyNJpYWk1RbS8+l08p4JLDv0OAJKYG4PLvnmB97+x1cevNhHnq/cUhNK1NfeVxuu9vZmhD2rVap4BwRm3LYWzvp1N533o5/eVHraYaf975l/vfjCc/78p3N++52//PnP55x1zjnnfnb3pXMmssK1B1Br7tN4tAPl0alEgAgQASJABGYbgTxBxpH893fd+4DHpMVLOkhYuGhZde8yc4u48OCb1lZaO2sVAkNKmLBubRmjEX2d/eqmVXdi714BPzXy8VfcheFT+rOxlnEgLe3K8ZHf3bYeO6bTQQRmOYEZt63LsTX6z+tuY3u+7sT3PmNX5g+qJcueNLdvl0Xzk8Vzt5/Tx5cwJNbJPbemsLegbG3ASwcRIAJEgAgQASLQowSEX2VJ/JMLLj379tXYssVVSAiCJYyybmFjGGw2PiGajQt+d+GnM+wl7NtqwoUhrXJWNH5++VWX3jMWsamk2DmD3Y2dzSqaNeG25v5Nf7jmE0VdOy1PHB1EYDYTmHHbOnbDTDYCvnggqDhWP7PnOskdTLjSXsAS7Ic4NOm4/QwJQtyYF9j5dDbDoroRASJABIgAESACGyegrDqzUhY3Pv+z8992xl9+fc/IZMqj1LeKRjJZv+7Kez/4/bPedv1YltS4J62sP2G5ssvMcVmy5oSf//Y9Z1z751ub6yZ0nSGxmJ+Njv79upvf+/1fvvqmlUVNwUYn/kRglhOY8b1jJDLH33vOoYd9c4eTTv/Ey3cqXFVFAssiiGTus7GwMidOxrymxZ05DTeyZMB4N7d0n+X0qXpEgAgQASJABGYJgW7tHYNIECTRK5jTSlKN0GnsiSwjiY0eedkV2FZRNGSGTR+Z53Kt3KyQWmoEWQu3wB4xSLnn4q/YLCZlcgGTKshy22ExV9jxGOHYDMHc8qH92x8tN9o75tGS2qTn0d4xjx33UBAk/Utf9/LlF3/r1O/8+tJ/3nf75H0rVtQnG82J0dH4n7etzlhZu37OkSaEC97af5IOIkAEiAARIAJEoEcJpNhkHak+dK5hCieWqgsd9TnWEkv05dxpYDM+Fxa3K1Ku0zxlWRHAlE4LmTiI/HACi/UzVmFsALuh20ql2FcOax19i/mwEhK7mOxRLFTtrYfAjPutm7KUXfbxF/zPaU6w92i8Pixlbm0o8VfqRAfuYt23++e/ecqeTxrgrC6LWhgNMa/YeuiTpESACBABIkAEZgmBbvmtheOqIuMaW6fDZcZloTTXlmU7qpnAsIZdrX0v93TOsWix8Dj2lSnSBAmxBVzcRWtHclu4SBaSOOuQm1cwF18AEcf22Jpb3Ja6w/lt8lvPkhb2n9Ugv/VjVwsSwevKkqc861V77r7T8w546vOfvt8LD3zOPvvu+/znHvjsvfd++tOeUi6HTOOJUa5gJY/2W3rsqOlKIkAEiAARIAKbnQC2gsHWL1oh5UehBPZXlMIpJItTDT/aHKb6lPIT5AdxuBQFl7luqpYV4FjS1yqQzJeFU8Qs1qyPqapIAz/zvNz3ChFI6UvK1bvZNUwVeAQCM+63LunmpDuvqvDo2ONOURq3+lXtgYGhviKx8ji1B7gdu1HKeRBZDVdWlKNIaUSACBABIkAEiMAmJtAtvzU2emntpYhIT2x+ri2ku0Z2EIV3u+0JmSiZYTcZxGEzD6cpJlNu9WlEUyOGBNlCWt5u1xKiSHLLsxU81QXSiGAX9IIJiZ3UNTL2ZdiRppOD/Nad0Npk55Lf+rGjjm3fHb8/zWsNVXKyCEuBx6oDlTzJtCOFlqrhONq1XNsKhRNw+K7pIAJEgAgQASJABHqXgMxgpru+x4NSEQSxKyKYyrxIrXWRM5b4DV2WLLCZZTFY3EhdncUsy+ycB4gV4YFru9q2ObLzYZNzIVTgSNcRIuS6yvMhXizoXTBU862EwIz7rVPXLi4/84Sz/jTYDEYqFSYnHNt3GkXhVjAybVqD7zr2rU+YP8fCQNQeKyFPiMZolw4iQASIABEgAkRgkxLolt/aErCZkfwDaT0kYqshAyxk0YoQ7Yc3m7Os9VuB0GqJVCLwZbcWNCKcWnjwT2MZJMMVyCIidCm3kJ5PcqQNQRHcYp6WQuWKOR2m4SO/9SZtR4/2ZuS3frSkHn7eUM0eSW+75M83XvG3W2689IzL/3zV5Rdef+21f7viL9defdnPbrpoYrXFBuJMI8mlVk5BhvVjR01XEgEiQASIABHY7ASkgnmMfWIEEw5jLn4QYF1gbziVMIXAD1jcurAROt3yWSM/CMNSxVa0h1TILoLZa1jSrGBKNq0MJ7QK0Q6TuAAF5x0b1psdB1Vg6yMw4zEYiTc5b8+3/ur1T6gNLXrZu392wV9vvO6GP/zqx1895bVzs/gFz//q6w7qX5pVAh6NVeM5o+GM12frUzFJTASIABEgAkSACBABIrCJCMy4LYsFwPYDf/vab4ef/MaPHf/6Z82dI3RTL9xp9wNP+OQJe6z487dvXes0b//H179w0vfPvG+sSvn3NpHe6TZEgAgQASJABIgAESAC3Scw47b1kDd4x3V/v15t8+KDdoyLqIhGgsrSNMPEzoIDX/SE2q3nXnrn7Xf85tJLLvvFjy+6VWFDJjqIABEgAkSACBABIkAEiEBvEphx23oyUcWqB9Z5AbdG+p35VVFtFKPaYoNOURO8j+UTmfXqY459+xEf/5/XPFF4tP63N9sR1ZoIEAEiQASIABEgAkSglYRyho8JJ95rj+VzouSG622WrGROU6vMwiZMfMWNl94XhU9ats32q6rz3nLE4QfMq8bx6hmuDhVPBIgAESACRIAIEAEiQARmisCM29aB66170ovfVL7xT5/4xNl3rRhzXZmJSmP4yp+ec+rVY3Oev/9e4fjc8InNaA2L11leOFOCUrlEgAgQASJABIgAESACRGCGCcy4be02yv3zd3rnp9611Lr2uLe96ZBXnPDhD73/ZYe+4sjTfiaWv/CL73z2ssJReY37MvEqgWyl3qGDCBABIkAEiAARIAJEgAj0IoEZt60tlXE1UDzrrd/8xUePe+EOA3fdeOn5l9/qPvll7/j4j75xzPZzZBGWc+x/XniuWy5k1IsQqc5EgAgQASJABIgAESACRAAEZnxfxsKVfpE5CWt48508E43hWhgKv9BsnmenKptEYnjXKWUZz3XsuUpL5JmngwgQASJABIgAEdikBLq1L+MmrfSjuRnty/hoKG3yc2hfxseOPM/Krqgyq0hlYVWE7Je55VZSO8zHraRecd0sz5MC31mO4+Syw41MH3u96EoiQASIABEgAkSACBABItBlAjMeE1JSUT2Jxv3BObyux1Y3nHKfzywvsHjmuOVGFvrVJbnihU6E4Jb2uywfFUcEiAARIAJEgAgQASJABDYVgRmPCRGcW16i8/TWSy6+8Oo7756Ig3xiPHYrYdpMq5keOPEjH1i62ObFhChsW/QrTiHXm0r5dB8iQASIABEgAv8iQDEhs7MtKC5crQuuFOPr9jkY2ZMllzYTiunZWeFHWSuKCXmUoDZwWoOVeGPFuV8+6W3Hn3z676+44tw//fGiC2+68bo/X3LZldfecNPtd45PNpnSLpzWzJJqxv3oj10SupIIEAEiQASIABEgAkSACGyUwIz7rVM3Sa74vyOPOmt890M+duw7nzZUGvUeLBVcq3JmBWNxscO22/BkMrRZrlRhObYqSGVEgAgQASJABIjAJiZAfutNDPxR3o781o8S1Ow5bcb9xKVYDN98053i6YedcMJeT06Dfn/R0u36SzstnjtvoMKeuEsfl+sdLixWynLJ3Gz2oKGaEAEiQASIABEgAkSACBCBjgh0zbYWSgtWkVxIO5Lasmxm2SrJ/NQeswpEBS1cOChZw5densfaCoJmnoXeoNUMnQLrGmWhm0FQ4kmpo9rTyUSACBABIkAEiAARIAJEYPYQ6Jptre04lw2mtauGRJ7z3EqTqG9QuPnioWe9ZHl49tXn/jPrX+5kggW2jMer1WqS1zI+kbJIW0IynaU1bo3PHjRUEyJABIgAESACRIAIEAEi0BGBrtnWyKNn+cIRqS290G+Orlk3un703nvvGRtLxivLX/68hRf97OennX7GqpVr1t63aqI2cte9d68dnlizPrO8QWW3Fry6HrKF9Pai147Q08lEgAgQASJABIgAESACWxiBrq1llMy3rEJlq91i4Z13/+I9R35zPI5yESqe+DpzeT6RlmV5MNCTbDLjg/giztV8J1x+2je++OTd+rkcD60qz6uFNbGFISZxiAARIAJEgAjMfgK0lnF26ojWMs5OvWykVt20rR1H6XxNyJauH/njpz7+a+nY0i7Hat1yb/5dTT1YXa8mBnM37pfVdX7Ux2RazI2LgZM++sHly7hMh31elnGonFrPQaQKEwEiQASIABHodQJkW89ODZJtPTv1sils61xHjluRSU3H/ZXqmEyrzJdNqT3hFXUZ90U2t6u1MOy31zelchO30Nz1U2XhSKMJTyjfc9I0tixazthzrYgqTASIABEgAj1PgGzr2alCsq1np142UquuxVv7juCFsL1+r2rHaVn4bpzFtu0w6eSu6BOpxwYjHteiJg8cTxWu5eRJPXAjlY1XfdjVgZLM8p2eI0gVJgJEgAgQASJABIgAESAChkDXbGuW+6pw8qLIxKi07VTHrhcUaVCI1PUUjwdFlMpAZmWriBJXi6IoArdPJ4GrA1ZIJpVmMLn7STFEgAgQASJABIgAESACRKBHCXTNtpaccSuymbaKEPmqtRKyEI7VtO1SmjW4W1haearCiqRUqsW6XMrDWKR1b0y5/ak1jjR8vFBOSnvH9GhDomoTASJABB4tgQgb8Apbc6dgPLN0bOVF610kBLN6+gciQBCIA6EgWktAYUPYR8uFziMCRGCLINC1tYztaNgFjx0luK/zhqg4bMz2C12bnzg1UZS5PzbJZL/q016zZPVNrimcfhjpdBABIkAEiMCWS8DjIi90pnWICMG88B1Xap4WCBas97TQdlbxbGFxneSZcOwoT13OHZunujfMa4q3np3Nj+KtZ6deNlKrrvmt292DO0mmZQiHtL24kXn9pVxU+nS9WXXTQtphdQdRFVkx7gk/lpbAUJ8OIkAEiAAR2KIJFHHhCKsU+M28LoN8XbFuRKyPyzWhgp7+gQgQBOJAKIgGASEmhN2ilUnCEQEi8N8EZty2lsIvFayweMWqlRvrxybXrlh/F8uWrJdDCns31sYjB3/1CittpmKRS2sZqY0SASJABLZwAnHZiW0pFfbp5Y7wQqs8oEv9EbOV6ukfiABBIA6EgmgQEGJC2C1cnSQeESAC/0lgxm1ruxjM4ywP9dpbfvbdL31wvxe++ZXPPfiFr3r9p358/oPrkr5yOqCl4ssiEZdsNpHkpCAiQASIABHYsgnYWqZ53NCpU67UJ6WthzSb02D9CFbu6R+IAEEgDoSCaBAQYkLYLVubJB0RIAL/RWDG463TzK7OSx8474yPnPi/1xThoiULd5k//557rx1fPeI944iPnnDMQTvV6mmfHTJEWk9knm2lpCQiQASIABHYggmUCifyZWwlIlVDvKJhgYo8CwolrZ6WWljSje1AOdxzRnVdeSKQfphgUX9vuI0o3np2Nj+Kt56detlIrWbctk5Ebo1e+ek3Hnth4/nv/eJHXrGXy/05lbHrrvr5D97/vZurh3zmGx/Zflehx2U/a0564VChmz0HkSpMBIgAESACj56Akq5lISAkRSaNpPCY7XKWOCyzlfvoC5mFZxYiy5mrmc+KzLdTrnPFPCldYfVGCiyyrWdho0KVyLaenXrZnLY1s538Vyfs/dXrD/7U6SftP39uLlLuxG7N0Y2rP3j4B6/c98NnfuCVc92kmMdLa3OFnCLlnoNIFSYCRIAIEIFHTyDxRDlKbO2v6Zu3x0c+NjmwgDHHr+eJpx99IbPwTD/lCdJhsbxvfO21n/rEwsn1BU8aoY8tiGdhbR9eJbKtZ6eayLaenXrZSK1mPN5aqcZtYyvLzQV779zvyEGmSolYP1dVeTZv5312DdKV907W68IXwT064rZd7TmCVGEiQASIABHoiECQyhxbH9iyL1pbCxfyzOZJkngu06KnfyACBIE4EAqiQUCICWE7gkMnEwEi0OsEZty2FtLiJeZYc9J0yFJjeXVi0B8YSfN8YB2Pm2NqaL6XhTotpYuxv0wztnsdKNWfCBABIkAEiAARIAJEYKslMOO2dSiSXfY/doF1zZV/vcUue1FtcqSoh55fXTdy3hWTYrcn7bl0vuVYI7xgIlrq9/ZClq22GZHgRIAIEAEiQASIABEgAiAw47Z1LOdag3OPe9PCy7/6yS+c9adhvcROxPiqa3/zze+cfoU65r378eF77rgvGc3Wja2pPxj1RlAaNR0iQASIABEgAkSACBABIvBwAjOeJ0Q5MvrlJ5/51XMTsWzJ+LrUnhgLy31NT/Bmo8RLac7EUiFqPEsd/bJjLznmZZU+0hMRIAJEgAhswQRozdzsVC7pZXbqhdYyzk69bKRWM++3ZtJevO1Be+z16l2X7/aS5+393Be95FkHHfTsfZ+x38v2xS/77bnDM5Y8++nPffazD97luXMG1VDPEaQKEwEiQASIABEgAkSACBABQ2DG/dbcazj1suUlmvWvysd3dML7dVpNQ58PREGTqaZ2XJYV3BPNOJ5jDaa6QbohAkSACBCBLZgA+Udnp3JJL7NTL+S3np162Zx+ayue27CbEV86yeM5ntWMkgE+J+tPJkoPWjqSWs9peLEvVbO+VHpFUe85glRhIkAEiAARIAJEgAgQASJgCHQvJsTjeYZ9qKLQCtcxXQi7KpIsmc+UHUpLyPFBOXL/vQ+cc/W5f/77X2SzGjSGh+tzA1VeGQ4PREPMc4atXIiOc/DJIPZ1iaeusjNh59iYhjlhkKWJiGNrkSsyrtdrx+OpyrXwsA+YEzaCtBprVw4GljOmhn2fRVwOSBWr1ah8HjuJWxLuuIM9wnhADYUIEAEiQASIABEgAkSACDxKAl2zra26Va7kXATqnvN+esx3r1wbr+eeP3edtOsR9219w7c/csxbX/Hmj37oJx//yV3rRHHzz057x8e+fTOr92U+d5NKGgqraIiO68PrxSTnTtn1k0QLV3CniJIo9KtcDzVusOT8rPLkNG3mFV7yWvmz+0dvH5Lz1rtFvbImb+j+6pKx+sT8fOB+0V/yt20W407Vt/O6ihwdFIr19iZhj7IR0GlEgAgQASJABIgAESACXSHQsS3b7q6ZyiyWMO2sKg/Mz/980tHfu/3udQ9ecOYfrr5r0rr39I+d8s1L1TavOux1C/sza57Fbp0I7Pol3/nGd6+fKPKUjdSlqlj9XOSdSlW1F7OgMdpcHdhz80ZRqLpT4hrZsmsrPvW2Nx/4zFecdsVNlnaqRdYoIrta4f27jSdNe+KWi0474Q0vecbeu+z23H0P3e+tJ/72D1c82PSzUknXa6GMuTc3txJdpJ3Wh84nAkSACBABIkAEiAAR2GoJdM22FqGTpOWArxtc9PRXfP2Xv3p95eK//+GkD5x34Rjvu+byn5+/Zo/Dj//mR47YfdHdmYzs0qKnH/KO979k7kW/vPS22BYWK7jMC2YXHdvWzTzxZep6A5PKrXpwTjtRHpfG7/rtJz7z4+HGymY0ZAf4Wius2gzSZKwpa87wX0898eSv/N+NN9Zs6ZZKzL3n1l/88KMf+MS3v3tPUikz21IsslydctuivWq32keDBCcCRIAIEAEiQASIQMcEumZbq8JzZZQX/f3NULNk/sHLhn7/ozUvevcJL9155Q1XrXcPfNlLn1JR442hiuYiavYvsRfvcMCufnzdTWstt+gbEnzSrTvS71QCaQ+LqBqKQWk1mypPkmyuXVz6qx99+C/XDzZkWVhjFceR0qlz4YYV13Hjf/zi5E/85obm4EHv+815l156zVVnX/bbS398yoHbi0t++L8/OuPaycCVGoZ1GlgDWpBt3alC6HwiQASIABEgAkSACGy9BLpmW4dS1x2LBYtq6UoxFMhMjazwtxmIyvXRtWJFocIssEebtSSvDnj9c5OJmtvn1e/346AGM7ahE7uwHNvRvFNVVIIwESxP17tMJEXfgDt57fk/+ORX/+w86ZDdt20oT5RGHSXidWXXzSI50ajddc2fruPiKYd88eR37LYwcvmkV+1fsPMBJ372mBeX1Xk/PfeyRiS8UlUpRFtL2iayU33Q+USACBABIkAEiAAR2IoJdM22VjpVwpqI79RLl1YmMtV30BGfPGT9j3/ywzvsp+y833x9/T9veXDbSlVGq7M00r436Y+NXH+/NXefp2xj2TyfsLSXWDkrOtVFM/IZrzuBzHM96OXrbrzqI6d8c/3c/d9z4rteNNCnWZH4nu0JF3k7beZXnDv+eMHdanD/175hnlWfZIkl/HCsyUtzneU7HvrUhWrdTbc+kGY2lyyJ81GXh53Wh84nAkSACBABIkAEiAAR2GoJdM225nbd5fk8Nb9/xXjkhP1uWt73qJM+toe+4/babs95UdD83XfO/e7do36paomJEZ6t+v1pX/pT4u293e4lO/SdsPBkUc+8jnPeSYeVNW9mFTYgowd++/n3fqrJ9n/p8ce9ebugFvQ1S3lfGjVi5WpdcGc8H3tgTHsWX77AqQaWZhWdBBW30mw2pb9s3valirtu9LbJiayRlIUbwNh3t9qWQYITASJABIgAESACRIAIdEqga7Z1Jko8dwsrmSjbrioSaXEm9nrxu4989VPmDe1z3GcOGrrrN9943du+cGGa3/6bE172wjef9PsHdzzso+/fuz/pH7fTsprg9lwrjjsVQBeZtqqhX/fvv/KHJ3/p3Ill27/rY+990YLUEuUiLjeDtFzydM2RIkyDwrPcPC2YLhdBPW1avMqc2rgYDxE7kjMhfMHUiqr0dTw46TpsTiRok8hOFULnEwEiQAQ2EQGHZ9wJrcJxOfYdqz573wPjU4/Wnzpaffrd2anvxL/5W56041QqVcGn/tWI8ysY9955yJvjT71Tf/qI/NSj1afehZ/mqUfiQn3K0fJTRzdO3PWt3OZWtonEoNsQASKwZRHomm3dDsuA0xfIePTZH/nFb05667OXZ16UrV07kjxh/yO/esYXX/3shaWy/YCf961n3BVp6nUcg+HbbsLi4frY777/vd/cZG/3uqM/dPi21ZT5Yjhx+vJE+82xPPDHXEfwqFw0RW5xm8WOULzo5xgEuIXdH5QUHNQ1Vte5DpGwr9TXtGUWp55Lfustq72TNESACGxBBJBdSmstmRbcY1a4/w6LIZxuvy2BUrCtFTJACa5cgQU+upCMM4srbFuGncZSLNthSpdEyWnIsChtQahIFCJABDYdgRm3rdcWE1ipuNhpVOcc8tYv/OrmCy780yUXnXP2lz99+FOWLF7oZdZqVmlYst+ZL6PxMOw43rohJ0Wmx3512rFn3rbi6W//+lueOaCHsSxS5tUym7CqxYRXcZgfJCl61VTEmaMZQrNTy3f7kua4aycKKUoaUss0d7KqE2B3yLiWNN3C9UOVdpwTcNOpju5EBIgAEdi6CXDLsnTBVKQyh/vVg5di0zDN2y+JF7bVMr1zWaQJR2ZWZK3C4hqlUIZgHCY2Ewp+FybDYS2bfsf7BG/d2iDpiQAReIjAjNvWlbDsrazfNJmPWzXhOhNOv9+fznHn8SCsFuO3X/iHdXWHy4ZWmQ6rzVrHMSFDrLz2+k998DN/Km/7stM+9urt55awr3nBQ+l4a7OQy4BPTmZ5pBFeHfhSz5Genaapn8dCC12ew7CGUseOP4DdzUNhxxNpLpRvBcJhicwRkU0HESACRIAIzE4C2IuXZQl3kNPJX7B08ZPdjLONBXK4HmIXGcuKSmhLCQtbOULCGOdmhhJvA+Wj18dy+/Kg66djs1NqqhURIAKznMCM29asriau/N8jP3XuzQ0EfdRtd7iPOTF6LTl88Xc/+4FTr7wvV76MJYt9WYFPodOjvv53337fxQ/0u417Lvzcy16xzV47HvDslz1196fvs/dzvnHluGiO/v5/nrfHc151wpk31WBgK+WnEa/22wNBY/xBUbg6C7gsYj0xkU2W9YBiJStIhLY9zA5q6XlOp/Wh84kAESACRGDTEOBaKCmF70vuP/eJ2/fzzOW63j53atKsiXJZ2zCgE3i3bddrJqOfO+UL/PjPBSd9xf3Yt8THvik+9r9DX/j5T0aTRAxuGinoLkSACGxhBGbctpYlZW/ny3O+dMIrPnP6NeOZu41XiKR+3oWfP/Zd/3dVvtMTF7sVFfRhM8Q8Wd9vdbx3jF3eYdhtLmryipOMyDtLzcBh8ySrp1lgsTjXtVqSykgOuoPwWDSV3nEeT/Lsxgcb1blLWbTe5llu2Zj563fFP+9oNIOhbec7jSixM+6VPexEs4Xpm8QhAkSACGwxBOBx1paABxprFQ9c7DHOlcpWRe0nHLmQCo5rMW/uoBDYGYGFvu3Y2LoXS318lVtM+cz1E1YKBx0vG99iQJEgRIAIbEoCM25bJ8VkZffjf/PDj+yenXvq+w4/8fv/uP2eaz7/ns+c8uOVzzzqk2d8e99nc3SEQ408iUpFo97x2kHu7XL6xRf+/urzbr7miptuWX3VrTf+5fJf3v73W2+6/sIj9lvi9u1w9PdvuOGa33/gZXNZNmH522333BctVQ9e9quf3T3mpp7PnERZ9oCQtVtuP+vqe9SS5fstGwirZcEc7B7T6rLpIAJEgAgQgVlJwIZRjZRUOasumP+MCkKt/XT1ivX5RmzrqZ0OGFc6Q3w18obAvpZ5a3sGLGG0OJY3akvmTJViJlNvxt+PsxIqVYoIEIHHS2DG+44qdywRlp/24lN/9cWP7ONe+dVXvfbNH7ro5oHXfemnXzzsedydM1JtFKw+mFuVbH422HF8W2r7E/Y8e3Bovc7qyOyhCqxWtIrIjSYHSkWUro5VxJ1+xkrYkt3PVujdDn/D06rFbT85+Zvfu20kkHqwKIo7rz/nGyee/KDy9nvNa54Yuimi8LDdeZqUSrRO/PG2MLqeCBABIjBDBHL01RxpP9ztdtrxiSWecmt41f31jSyJx0JGLZEYRMtiKikfx7Sm47iW5SPkWtrNnE1aOgpYoOvSLcozVG0qlggQgS2bwIzb1oijzngumbN40TY7PXmRw1xb83jB8p2fvrgcZKWEV9Ny0/akDiRfZ2ELmA4PW2eeTotI9Wmk2YNNrIPMQ4q9ui/dSLFkoRUgo+naas2te17qDGAG8JUf/9IrnrB4+Ocff+fBT37yrns/91kHH/K2z33t/m0OfON7j3vecssLczuXXuRzvyFbMSFLlizZfvvtkekJ84/wZC9duhTf4FfzDT7jaE1NTh3bbLPN4sWL8QETjgsWLMavWMiOq/I832677XCmbduw5lHssqnDcRz8FZcsX7681dNPlYPPOEz5+BKfcQJOw8nmKnyJQlAUCkSxKBx/xY1wO9wUt8a1uAS/tqsnLoQguMrcEQLiG8N+g/KiTNzRyIsL8QF5V/B54cLW7VATFIWK4U/mjjjMr6ZMfMCv038yv+ISXIjLUUg7efEnCGiITd8dVwFFkiQQEBdmWYZCpslvUC+GBk7DybgEn3E5CsGByuCvKNzoF7fDTdvppZ28KBmFGNWYz7gFSjMiP1xeoANA3NE0J3yAjLiwU714nhdFkeu6EGrRosVoA6aQdvVs1w7b1bPTdtipXkAM1TZtG9AMeVSmnV5muh2200u7dmiqir/iMG0G4kw39Yf3D+3aYaf9Qzv9tusfNtIOgRTNBtWGrtGQ0JzQqDpth53qxXSACxcsaak7y5iFxNPto6TbvxR0KfCbRZGXXvPEgRrXvh6997ZF43A6tzmcnFsy1sjHag3WRYbpSY8XWWZLO9W4CBv4BtsWelAla1m1L3tohWNn76SHxPnXU//Y+sNu9Q/t+v9276lu6aUzZJvk7K7oBY0WTd30sfhsXhl4fGa6f3hILwtbzwv6CtxxKpvklnAYcf7LSJjp91S7fruLQGfctsZywcRPvbW3fec9x7zr+2vtA0846pgXPKFx0RcOPer0v60LHDuxx/on6rlbL+w+NNRuyear0ojXH5Qze3xdwa1UpU6CbWbyKFvYN7TDR0898fCjXr74CX7foNNoyB13fPZXv/ChN7z6+dsvmYP9Y5D1lLfSMCGTSCt56sqVK5vNxFiWaNloB0XReqH+V+PGr6bd33///UEQ4Hw0mCRpZfGDLYhvpixgjT0gfd9HsXgmH3jgAbzJ8Nfh4WGcb740xrcxnY1xhs84Ab/iZFxivkQhre0kpUaxKBx/xY1wO9wU5+MbVAN/aldP3A2C4K/GqoOAENN0xBuUF0X19/cjxQpu9OCDD8JCxQsYH3zfjePY2L64FmXie8MKv6IO+AYHPhiTF3/CCa3EWVNJaPErLkch7eQNQz+K0kqlNeiCNYx3Pz5AcNQEswq4CnUIwxCl3XPPPSiynbz409QJGifjElyIy1FIo9HAl6gSPqNkfNmM0qmbblgv7eQFEEi3YsUKM1xBv2fgt5MXdcBNcRU+ACnuDry45DHoBRKhtmlauG7rdrj76tWr29WzXTvsVC/t2mGneskyWa1WIDiUOzbWmrZCCdBIO73MdDtsp5d27RBVNS0HlYcIqB7EgVCdtsNO+4d2+m2nl3b6RVMxTyUaD5oQGhKa02Nrhx31D+gtcYSl1nPHXVfnmet5G0tM3ebFgD2/EmRurcx96lAQIlF1PHH9mnWl9vvpinIgkQTKq6g4LjMPWxqwrOS5ttd0mV/3irTUWK1KE6lYysQkEys6fh9JVervN+MEtIE003i6zbi9o/6wW/1Dp++pbumlY24zfUGX9AIl4hlBJ483cpq1XsTmyZ3p/uEhvYSt58WYGXgVmndoTx8wYPr6KkY6yJWlyrYtPCwz/Z5q1293ESbCznTLNarl2PD6mVBV023at9/25Q9/8Ddr5jzplR/4ylueNa+c3fvPs77yke9eMrr0Ze889oQj9i0VI8qZlzcm+rwEm493RTyniH0nWp8txk4wRTbsJv7ckrNKTfquVdQaQ2ElasrJjFeGBicbY6GPteYezGb4ZmWRWwqReFMpSywBPjiMexUNGi3bmIawCPHh381rnIC/osXjgGWAqwcGBiYnJ/Guwq8oASfjX1hvExMTaEY4H9+Yf3GYoRtaFQxHvKXwGafhZKMUPMxmuDx9iTEycLLxd+LfcrmMx76vr298vLUEB7/CdDNG8MPribaLMo04pv81ZpkxkR8uL05GUTDoWxkMsSp/yhOPa3HydOVbGcSnjG+cYLzCrSxXU2Y3voSAuMT8ybzpW2uJ/iUaoG1QXhQIgLVaDRU2PlFcYqoxNcgpzJf4jMobt3Q7vaB6ZvSCy1ETM3TBZ6gSZaICOAEAq9WqGf9sUC8of4Py4tbQNTSCEoy85hY4Nigvamt6SdQcJ6DOZuRgZjkevV5QH3OVaTnTgwSjU9Oo/l0vKHmD7dBgfPR6adcOWw9Nh3oxlQQu0/xQB2gcnzeoFwg7o+2wnV6mXp8baIeosBmGmQcHGE2T7rQdGjU9+v6hXTtEPU0v8V/9g2lgD9cvTsOtTbMxvY2pPDh31A477R/QzWIyM29OupXy0BfPtGyE7E0yf4Dp1kDl0R8id1R5Yv6yl13/lics1FyuvfIlX7n73Sce/pIBXfDc1o6869In/vDmuxjyWGuFd51ImRoosXnff9fzX7Mcj6pfyOavfnjbnOftst/Sqp2ldz5434VXXvLZf6qGHcRJU/kdpooSrmiOq6CE+aMHj3pRXwk7K6BlZGpq2P/o+8Nu9Q+dvqd8z+2KXh69BjfRmV3Si3lrmIcdjwn6Ljwppqea0f6BY6ZWqXrSDErlVc84wLbdRtIIXV9N7TnauwdWODSSKMC+Ihbv/8t51XKpiFtuqtY01ob6w269p8x878P77S7awDNuW6vEYn/7+JM+veLoDx3/pv12mMNzhFqk6dxsxWXf/OrXT79z0Ze+9dPnLWloUUf0myt5ZrfP+99JC7IyO/WwjzlWfTvYFkAmRSgYJgGV5dkagXS555djLGLRLAi8LI0ENsJt+aoxod/ysxYa1rYUtmDYuWsqwAOvJXwD46lex+a6LePJqGHaHjWfzYDS2LLGZsKvxm4wbcXYbdMPpPneRHHgr3hcYRObW8BZC6McZxqrd/o0/AmGJs5E+cZ3ay5vDfuyzNi+OMcYmmaG/eH1NCYvbgGLFvIa039alofLiz+hJsbmgwiogHkN43tjDhqjyphEKM3YQDjHeJqNW9d8adzq5nJzlbHUNyivqb+Rxfh+jEVubBEjlwmEMBKZcx4ur/nSiGkc/waROX967GFMCuPJ26BejDX8cHlxsqmqsSxRgtHOlAtwA/KaMw0u40E3bmxTsUevF1MZ3MLMQpjBBkowM5UPrye+bNcOO9KLqecG22FHekEhpsGYNmOGTGZY0k4vM9oO2+mlXTsEYWMzGfWBocFo3r4dtcOO+od27bCdXkwjefhzNz2wMaNBnGaGwablPPp22Gn/IDi6W0TxSQxVF5z2Wy0sbHOQK4fpzrbrqmROvawPP+i1P3pWP/wDw9eds9OZ0XdOesNrqmyDtrXlWhIuaub/7pTDDgoTXzla5ONNq+y7nsWQSKrMi5yPXf6jPx542wTzB1lW6+S1gwePWehjLM/Sas17X4aRohaezQthtfr2R98fdqt/6PQ9xdAXdkMvnUHbBGd3SS/mtY53tLEH0HWPjIzAiQZ9bfA91a3+AZuHwk2tLMyms3X7HIyXnrYwlES8a2/b1kgYIVx4JtDby3lXXqBgmAmn5R74l239cHupK+8p86J8eL/dRdt6xmNCqla21j/gy9/73Ptf/KQ+J6uXVZIudLga3OWFR5380Y+/cJ7trfYnU0SO5GKoFnRtHyxM89tWP17TSTrJowJh1omLpKbQ4oCGaxz7Mcpxy44ckUeTsSgC1vLxuZbjc8vT3IGHU8GutlvW8PRjY3yu+BUjVGOJ4oB6jDVmzF+cYwwd/AoXsvF9mgfMmFzGXwvrGWcaIxj/4ny89ox9Zl5vZnxsvI/4E06YPhkfcDkKQVHGCjRXmXvhpsbcxPfG+brBepo4CoiDc4xpjsPcd4Pyog5mnDctozFDUQdUBpegDjjBtHt8nor0aEln7m7ExJf4kwmYwcnGXsHlKKSdvMZeMSfjjqYCxozGtSgKXxqHnHkbtZMXf8IJOM24h42RgUKMDY2/mjqghvjVOPM2qJd28hr7GJLiWkNycHDQjG02KC/QmVGT0RHOh4w4s1O9GAi4CiUYf7xpBu3q2a4ddqoX03of3g4fg15QedBDI8RI0oyRIEs7vcx0O2ynl3bt0FR1uvIQBOI8hnbYaf/QTr/t9NJOv6a1mAklyILKm0ej03bYqV5wLzMCfGiorFqja3h6OrWycq/gsnrIEzz4RjRvrrh7ZNKqIKivXTmyFefXDN1cNJmXI9YaeyrIgXDUs7I0GymnXKfOMJt3wEFPeIEj3Hpr+rGjQ3iteD9d5Aizw4WOeGg2stP+sFv9Q6fvqW7ppSNom+DkbukFnbbxZ5n3oPGFof4z3T8YvUxr07wE8e8mQDejtzBT35DF+P5t6yFX2ky/p9r1210UdsZt68S35u97yOu2mRtPrhzn5aARgJ/k0eRE0yrtcdjbjnne8igdbOhwwIKxyzqbENwIiAxtL4stOJHLldYWMIWKWIZ+VbBhREEjxVKR9FtsyNGeY6W2F0llIQWTVCLLZSrhbIB92rILzbwPdG+80eZlADPIGLWoQMvLPTWpbUxnY+QZbyWaC74xUQ2wG/CvKQ3/GlMMYzJjh+FMY9WZh8fYuMZYx2H+aqze6VDj6aKmCze2nYl+NhbedJUeXk+IAEGMRW6MPFOxdvLCipp2iJq6IU7DSIEgCmM3Y/hujEt8xrsWVuy0aPiAX/El/mS8+DjZvG9wuYkk2aC8uCkENKMaE5ODahtfOP4EGqgwrp0OL2mnF+OHw2k4GZfgQiMOijJO8emAHzM2aKeXdvKaYQMwgglIAi/44EM7eXEaTjC6NnXD5YDcqV7QNyEWBbVFUZiCgKPRhAS0q2e7dtipXtq1w071gnJQWyjXxCSY0ZoxLDaol5luh+300q4dTlfYPAsQBOJAqE7bYaf9Qzv9ttNLO/2ituBs/NOoMxoSmpOZMJ3R/iHNM6Az41t0mnD2QuPodTt9tyWO1P3z95iH8TGzeP3v9yVMWuX22xJ4dW1zP7LdMTvRDtbW1Netlrfc7t6C3CIuljayph8vili+eOEbBktZuWNbX6UJcvphBt8Kyq0ncaoLNx6HjvrDbvUPnb6nuqWXTvU40+d3Sy94jkyjhYLMKxtaNtF9G3xPdat/wBtq+nkxL2vTQ840t5kuH+iMMwUPSEscBG5NDfVn+j3VTi9dlHfGdZNKJaOx1armiWVLczupCBaNa7taEvncsrO2Mrc05tdK/Yi5qbhr3Hp3gq1bAyAXKxgbXh5gkrmuYoz4PNtB0J2NPRcxeyuxN0yhWdpMG66PiftWpkCkScXGAsJSiASBXS2Qo6llrLY807D/TJC0cY5Ou5CnvcX4YL40OkO7N5O2aC74Hi88EwRivNqt6k1ZVHilGfMLY1+cjwPfw+QyCsYH/Gq+xwk4DSfjEuPYNta8MWpRuJk6we1MbAC+MTYKTsP3D6+nccoafzNEg4DT3vcNymtCYI2tj/cuLsfDYGJX8HiYb7Ccy3jscDIKMeMQVMO46s03xuWP03AyLplahPfQgGqD8uKvpnzjvDcGsenRTDnmvWUiYTYir1EQTjNeZFNPUytjDuIbsyjQBNtsRC8blBck0dtCLwh2R5mYPTDWeTt5gQ41MQSmx1Smd+5IL2bmwegOl5sRHYC300u7dtipXtq1w071YkCZmRZjhZjm3U4vM90O2+mlXTs0VZ32shvzFEK1e+7atcPH0D9ssB2200s7/aKpmNG4AWuqZxpVR+2wU714TquDmprRQtCEB491HmePYS0jK8IDnrjDQtjViCZZP/KHOkpEVr62/jwsiCmQtdpmo2uad1/74Fl/PP9V3/7RU398/u6fveCCkUUs0+VIMldZ+by5c/lgs2PbuuUftVvTgDJvUUWgE1Jpm664o/6wW/3DRtrhBt9TXdNLF42UbhTVLb2Y+RwYf+i3zfvIxP5tgv7hX8/LQ0uDzBR6N9hszjIglOlnpo1s9AmmZW7QXurWe2oj/Xa3cMy4bR3YOXMHQneAeVmUD+dJMMdzmhky50Wr4sk5upZUAnesGMjLdbmjXeks2G4jFBC8V+jIVYHQrgxYlhZOa5dbbBDQ8qo6CLrGqhaZi5YTHdOJlmQpfrBonCEiHEFNMLyUjYRMxpiD9Tl37lzYr8ZLbfzNxkqGMWGGj8ZjbaKrjd8anakx0dBWYDeY1xi+gVFlFueZdW+43EQ1GKvRrCgytpqZ9MGfcIK5i7EyzeUbLNy86U0dWq6gNvX8d1kgGgQ0JmY7eY045gQcuNzYzWijqAY+4HYw0M1Nzd3xGJgIThzTv06fYE42j5ZxyW9QXhMygdNQAeOYN0o3tM2tzdAFI10z+NmgXvAnE7xuFvyZ59mcaQ4UbupjjPV2emknLwpE+ZAU16IQM+w2vnYD5L/kNeMN4z43h1Fcp3pBIWZIZhwbxkgy8wAb1Eu7dtipXtq1w071YqJKjP/ekDdTLu30MtPtsJ1e2rVD86I1AzYz9wJxTJRUR+2w0/6hnX7b6aWdfs2smqFqpoDQnEzLnO7rZqJ/wL2m5uiA6SE7WGPyr3M/nJe4z9txmacRZhjXVw1fjahUJ2947efK42SOiHk6ctzpP9njV5e/+prbL4dLpVjP9Iqz7ogaQcZc5ITFJJ03zwnGypOdvmhV1pqUw1DB8Vt9SFbkWBdv+paO+sNu9Q+dvqe6pZdOuc30+d3SC97geDqgSjMFah4f9PYz3T/8Sy8PzZZDrdOGx0yjm9Hyp5dRmVA0PCbmXTzT76l2/XYXhe3aWsZEp74diIxbsADdohVWoVymXa9Yw/wlTpwi4bS0ZCmR2vGiwvGESnzPm1gfVpcMZ82yksgl6sc5UlN3UTwqiggQASJABGYbAbiZsWZO6AwTLvO/enZri0SVahG0XcsItwi2UPz/x0OfPXunP574rH0D5NUbueBnF7zojobi3g/e+5ZXD1kwsKVQ7r1X7Hr6NXfmzcLrt3JfYg7T91gaDeVW4lVjZilnZbm+oFlN3/D81/5gn0E70kWIrWXYzb/7xdMvGy28DsNUeMvKZwL5BOW6Yw/FCN6IqZEfsBeOjvXSC0K16tjjelFcwE9WtJK7cqxlxDBUcmkjV0OPr2VEFAiSSGBhJvyK86+6sLXGTcOKbOUJ6ZWW1a6eXTNkS0EZywYxGQc3cBzD79sKgg0cZpe3wVCv6SeZVCHGJOE8C8lfvTzJm1UZl/urjfE1rpM7WFbNlHS6tpax1xVD9ScCRIAIEIGNEyjvOm9PuNozFrOh573udcWH361OfPubB1nQjAQmpbKCLX3G9R897t5Dn411Pi0T1/JbZpawRxlvyobyJ1jaH4cxz7hKpyISXVjxecqSEWtCVnv+BU/thwgQgc1CoGu2tYwKyxZO6GAMwq3AcytMqiSbjOpF6tZde4CFA6GO5ejkBLJ0ZCKolNzG+sYkLwLu6EbJDhpJnE0llaaDCBABIkAEiMAjEnjV9k8KLZ7YLEiRugvBzVnk57oRNUuh5ogBG8MuW8zj2l7pR1pVJ12cU2/a+Hegn9kxs1NXDEjZ4F4rsCqHF9BuwM3jc16BMR7TC+kRNUAnEAEisAECXbOtLdVatJdie7UMS9NEgdWfeYb1gG4ld8UcJ7pv0eToSrVQzVccAUuIUKyNrel/cuFYcyqBlQytiB7EMi6Oxd50EAEiQASIABF4FAR2CCelaEoRYfm5zWtwRifM4aWKhYx8FrIJlVvzzTms6CyxChZ7Mh53QiRQ90rNRpg5bJTJwnLsJaI+4SLHKO6oC1fYSlp2EYRpaztYOogAESACnRLoWrw1lgRKW0VFEvhll7nYW9z2ETsjkySSV/z2qD/cumC4blf7xp0VJb1jmjUQfxaJZG6y98u/9oK9I7vcN2e9FTlxK4FDpzLQ+USACBABItBDBDqO620Tb/2OPZ900KIqgj0QZh2wkTKrTqg5+++2eB5WEiLZqpX442vPv1OtfuDGo/65hiFOpCxZIXfa7blnv3BpHxKZ8byWrvjZl37+JXfnN+1/6JeeU7VZjRUVweNLfvebg68tJGulqe7g6PG43o710gGazXpqj+uF4q03a+t5LDfvmt9a2Oj8uOeWkUcpaY4hERKWp9Tq2HPWtZIHr730L3+8/sZLLr3shj/ffNYfzr/iqj9efvVVd/3tsr9e9cBdrTTJQd5s7dIXdLrB7GMRma4hAkSACBCBLYHADy+//vXnXXvYb657wwU3vObcq593wVWvufCq34sMey9i/hSLf/T4nW8/86wjrltnwdmDsJG04dgqsyo7l6sL3dIcr3/hwNIBb/lkUp8MC2xfkWYay8SQLUpZXIqRLYERyUAEiMAmJ9A12zpTMbLaWSJAiruKzyol3qgnfmWxdu1w97f876t3LFUrLzrhW7+48No7r7vmkt9+54Mv3Skptn/dV9742nmLxqJFwwMTA8KN6q29eeggAkSACBABIvCIBHQroQD3hGQqw/aYtnZKkR4s0pBjRwUWai+3nLLlOhZPEQIS+zwoy5w1mjJtbQ2G2dPMK+wFi6oVR+xcjZAW3nYDhj3GZFYfKfzeyO3xiJDoBCJABDY1ga7Z1q1sMALJPgQvlCPklVdc/PFPnPKDH/4KEdhp49bv/HzVLkee9j+vWLJjX1/mTlSHdn398R/4yG7ih2dccndtwh9a11frT7PcqraSSdNBBIgAESACROARCUinxEQzF6NBEVksL7K06ZSkqHCNvPg64YWIZYDcINhNfSLJ+1PdVA73h9euuzPX0slSqyZU+VXveOnNxx513M5L/EZDMMkc2dD8/nUqKVr7v9JBBIgAEeiUQNdsa2UPBum4FpPCHor4qus++euFz3mec/MvTz33vgeu+ss/3afut7frCbtg60vJvMJdGPHlezx/m+KmK+5eX/bSsHDW6zwoZGs/OTqIABEgAkSACPx/Av+R3BpfIzte68dT8EIzVepLHRebjTMnsHLlqEaheYHNzRWy5xa5xTOrxuDctrBZGBbcCz5yw+Wr45RhpyiHWfUaKy8fbGCjdG2XI4Z34kR8+4M/qK9gokoqIAJEgAg8BgLds62zccdayNwad1TcXND3FBGNVA8//siDnhFMrr/dzwaGqk/Rysv1YC2sBXKNH87vU+tDVV85NraumYWlpZLHZXSTdBABIkAEiAAReDQEsKen5YgoVZnExq6Ma4nd04WdYTMZbBhSCM+eq1Jhy5Kd9w+MlLgcs/tLulw5+bu//kedNYs+pivVViZsT2JTXodVlLd6bf7pC6+6J2Ml2fN7Sj8ahHQOESACXSfQNdva5U6q0iJ2c1V3g/5XfOBD+zx1cdq3YI+hbXbddVdRv+yvV1wXBZX+JKlacgQ76zZu/9MNDyZy8Y6Ll3n99mQ00l8pmjVKEtJ1FVOBRIAIEIEtkwBeORy5W8MSZ0UjSkQUVeeUI88P83GXJdhJYcxO7DAv5KRSk7UwV6ooausQTj1ie6/71A+/9Y8V10+qlRnTljug+dq7bvnrny75wI9+87XVI82h+dhdeMukRlIRASIwwwS6loMPqz5Smbu+59pu3FzviKUxW6ftAcdpDNx39UeO+cg59Wcc/YVjX7HzssCKE7bmH2f+4PhvXbrT87/ymRP2GrTrhWwOMNbwtxcZLc2eYZ1T8USACBCBzUqgW7nekLNV5hHngY3tFr0sUmU2kVdLo4VcFPnYELpeidY33J0tJyscydN4qOhvFE2NXc+zhAVl22GyMWa5VqHmCJ0qp+lyNxtusoG5woIdPs50qTNOPZ7rrVt66QzaJji7x/VCOfg2QRvp7i265rcWNrPsgTgeTpsydAab+eigLjlKiWyytvj5rz/qzcuSv332yJe/+vB3veW4j7390Lec8Jkz7WX7H3b4rvPcCU+VKu68LPEja213xaPSiAARIAJEYEslILGTIjK32l6eJVGCkGlmDfh17kgZM5GzwG+IMvKB8Djica5FacTGFgx56sR2WbOiWSRMywGuhpgXqeYEc71MaTFnwFdyXiKYR/HWW2rDIbmIwMwS6Jpt3YhSx5GhV+E8k1kl8JvwYttZ6uZ9mQqWv/CQL/zkI+990dP5fXdd+Y/LHhxf8Lzjvnz6lz570M5InuQlhcqzBvcXWAXFW8+svql0IkAEiMCWQyDLmBAae7xovEkCpnMZjWorTG2XxQV82L47T6UT0k8tCzvJNPxWYLWFoGrsKyNEiKuskldkEbaIWVBaHkz2W3VfpTJhkxOsKWotY50OIkAEiECnBLpmWw/0LVHJ2gJTajCuReKyUhQ0PdurBTyQq6py7txFz3/H/3zxz1eef/7ZP7rk0nPf8fZDt53nB5NxnvDcydySnRSNUJKfoFMN0vlEgAgQga2VgBRMY5cYS3g+swVXnOXY/7zEqg3u1ZmTZk7ALEeJQKqS0gMwvdM0bWQCPmyV5a0kInnT97DOZ/WI+0DM7/OGZOBqZrkJdkOrlLdWrCQ3ESACj4tA12zr+sRkyQnCEDFqfdpvZjGbcJJCykqjlb1/TNXLdrlwnUk723H+s5S7avt8jeSF5FbFarhhqdFwA7flfHhc0tDFRIAIEAEisNUQCGBSZ1hxqLilWdS0uPA9mxecjQtk5hO6pCJedjwnbrJigpeQqipgQVVbHrYBthxth8iJncTCYu4ORTbA7PnRpM6R1jr3OJKGxLWtBiQJSgSIQDcJdG0tY7tKSW2Jv335Q78cHi0l1biSuyMBIt8c5hduaguv+YxDP/X8AxbAUVBemVjLnSJWspvyUVlEgAgQASIwywjQmrlZppCHqkN6mZ16obWMs1MvG6lV1/zW7e5hi+aKZn7xJefccNmVf734ossu+tt1197xt0uuv/iKK2695tLL/3lzXIh12gkn5QKnPsEpB1/PNSGqMBEgAkSACBABIkAEiMBDBGbcttYy2Hm/d5x3zu8vPPvciy76/e/PPvuXv/7RL8/41lEv3Xe8YR904pv2XLjjfN7XCPV40V9lo6QZIkAEiAARIAJEgAgQASLQowRm3LbmIpi0lj9hl12QOqRvMFi2fPGCbeZtu/2Soz55/PEH7PCX7/7hzry2Kl1dlnMWFPEIYuboIAJEgAgQASJABIgAESACvUlgxm3rSI1ldn2ksb7SV80lSwsnjl1hDRXN8CXPHczW33vHnRPb+fPX+vWGPTrAFvUmRqo1ESACRIAIEAEiQASIABFgM25bh5U5A7xhKbdRIFeocFytdKZthl2yJmuBqo0JW45PjCgehWJhFE+QTogAESACRIAIEAEiQASIQI8SmHHbenJclsceqE0Ua8fGJ0dqq9fdN77m/uGRlddcfvnJP7omXL7nrsusws/CYq7gXDjIpkQHESACRIAIEAEiQASIABHoSQIzbluHobz77784+IBnv+hlLznk+Ye+/MWvfsMr33Hwga8++f0f+sfkti894dXbOP2uu0Swtc2I2ZQmpCdbEVWaCBABIkAEiAARIAJEoEVgxm1rrScD/4l7vuBVL9xjr/0OaP23+7N32v+Al+zz9lO//eNPfGCfHUuqEcTDUbnkeGuVGiK1EAEiQASIABEgAkSACBCBHiUw43vHuFahM1fyWqYdy51rJUnq1l1WznkeO3oAWzcyzwndtY3awtSvB7bLEZZNBxEgAkSACGyxBGiPktmpWtLL7NQL7R0zO/WykVrNuN861lxYwZjgivcH+XrtcN8pFzIOtRPkiZ2LwrNGGpP9th9W+7xSvecIUoWJABEgAkSACBABIkAEiIAhMOO2dap1U8XbCWdQJfXAa+bFmJJzlLKiRKqBtFRx1LqFfFGuw7v1urwRkGKIABEgAkSACBABIkAEiECPEpjxmBDblSP/+OmHvr6yWqpJe62bLFkzkC6d4KzMRuopwkRCN26klSG/3Cx2ft1HX7FH/4yb+z2qKqo2ESACRGDLIECxB7NTj6SX2akXigmZnXrZSK1m3JDNxpvp2gev/+dfLrr0L1dccd9FV11583kXn3/tX//wh9/fcu19l//j1qv+csvFf7/s9xf88LZL7lgvac/znmtCVGEiQASIABEgAkSACBCBhwjMuG1d7R+sPvud333VknK1+tz3/ODMS/9yxzXXX/Dr7//PWw6xG5W3f+H7Z5/7/WvOuOLcay//+nnvfO78HUgzRIAIEAEiQASIABEgAkSgRwnMuG3dzES+/vzv/7K2/MhvfvZ12y3z7ShUc+c86TXvf+Oxe8sf/t/F65YsHVyUzi8W7rjtNlZMaxl7tCFRtYkAESACRIAIEAEiQARmfi2jErXaNfdcks95xZ4DUvRLK82yquvkmdx5zxfskN1x1T33cNudw716Xlfap81jqFESASJABIgAESACRIAI9CqBGfdbC1dOrLnfqiyohtuwfCwKS8oq7FT74fw+tT5U9ZVjY+uaWVhaKnlcZo1eBUn1JgJEgAgQASJABIgAEdjqCcy4bc3G5y954o4suerPV16fVt2BxlgpLya9eU7j9j/d8GAiF++4eJnXb09GI/2Volkjv/VW3yQJABEgAkSACBABIkAEepbAjNvWqpJ5u+/9huXy8i//8jd/X5EgKKS1Zcydl575rS9dXjz95a978qCw8kktGzqKxMCCniVJFScCRIAIEAEiQASIABHY2gnMuG3tFMNy2cFvP/qI5Y2/n/KWQ153+DHv/vjHDnvZS0/4zJn2sv0PO3zXee6Ep0oVd16W+JG1dmtXCMlPBIgAESACRIAIEAEi0LMEZty29uQcMRHOf8FLv3HWB447ZNfGvXdcd/XF9za3f95xXz79S589aGchmZcUKs8a3F9gFRRv3bNNiSpOBIgAESACRIAIEIGtnsCM29bjZemlE3Y6OGe7fY/86Nf+8JcLz/356Vdcfsk73n7otvP8YDLOE547mVuyk6IRyupWrxECQASIABEgAkSACBABItCrBGbcti43ssZgf5SrhFlRULFFZZulz5TFvdvnayQvJLcqVsMNS42GG7iFZLpXQVK9iQARIAJEgAgQASJABLZ6Al2zrT0R6gyl2cyyc82kYAXXSinGRCUruJW6Vq6VL+1IxndbwfY5KwdsPOFuEvRZUeSLcDQd61f2Vq8RAkAEiAARIAJEgAgQASLQqwS6ZlvXk1pQ9TmXCJ22tbKVdhn3PTdxhGZ2LDPOgmqsS05FhQvzxk1NYUUsEJxnjWZhNW0RLSztMCGyXgVJ9SYCRIAIEAEiQASIABHY6gl0zbYWHst0EieRK4RvOS63VF5EUcOxg0wJ7UpkrlZxXIvjXIclX4J8LXes0J/jOx4PJpL1SZRGmvzWW32TJABEgAgQASJABIgAEehZAt2zrW0rzzLHcWzbiZI4Zxpea6dUzicb/VbuWwEc2GnJ8gLXFWmaDJRlPOBk42nRKFRR9+1KKEu1ihjsWZJUcSJABIgAESACRIAIEIGtnUDXbGuVKUvbvldKCl0Ih7tBM88bWVIp2Q9e9r0Tjv70H24aTR1LJkk9Gyt782xdrLj4Gx/74OevWlVzq/0ut9NkQqbJ1q4Qkp8IEAEiQASIABEgAkSgZwl0zba2tS2EneYylUVQCjXLXab7fK/JGmF829WX3bo6Xegw12V26jGVTia2XZq4+6q/3nFHwxpTY6JZzLXmFwHZ1j3blKjiRIAIEAEiQASIABHY6gl0z7YWTGvNhBaC5VlT1ifn2HrizlvWrJ+8db2w7CxZdevwupGxsbFoZGT1+Midq1deeWutJgdKLsNyR8V43nQzFW/1GiEARIAIEAEiQASIABEgAr1KgCutOSqv5djw+pZx/FgPS/A4z4Vt2bbFirQss9rKFUe9+fDrG4EbqqyW8MCKtFeKk5I7sZ4v94K14cTQ4HM/+NXPP297qy/1m/6Yp4aUQqg2HUSACBABIrDlEuBMK+4KnUnO53/1bMYtzGZqETDd4/0/dzg8RFjar+W6Yw+19ENiatZ6zc7+g/QyO3WkuHC1LjiyGvN1+xyM1MaSS5sJ1eNbggjGC4Zw4laqi/lXXQgPra1FxnnL3drjR9f81kVSEVUhVNVRjZodjntDbrhmr92f98znPH33JQMV7ize+fn7PWuvvQ96ztMPeOOL91q2/x6vf+UnPvTdT75wJ2dZXKzima4P5n6dcvD1eIOi6hMBIkAEiAARIAJEYCsm0DW/daFqLg9t7ucNK+1fHehqXzF/BXuwquaM/Om4vU698aRv/vbdT7UaEVO+5uUhe2KkWVrMoxVe7oo+WxSJzwfHimGfe1uxOkh0IkAEiMCWT4D8o7NTx6SX2akX8lvPTr1spFZd81sPeZXUUlLnbikvywUytlblE8ofEvakM7THi55zwGD/xJhjlb0qJjKyxkrfttxitBLIPlfzlMWqaOaxa4U9R5AqTASIABEgAkSACBABIkAEDIGu2dajYyqxpMgXN728bo+VnTKz7blFxO0geOpLvvDpDzx/yXwmS7m3QttySFczbQk95mVFQ7qFxo4zQWTVQtrznBomESACRIAIEAEiQASIQM8S6Jpt7S6oVNMBZq8SURXbno+xIizXddyf1dNqtdr03UWNcX3ntWdecO5vr1yVqhKc1uujRblXmbAUvNl9DS/UVlNEPUuSKk4EiAARIAJEgAgQASKwtRPomm0dj9VtNRaX/HDdz7/37jMvXx+PFDxntTAsrxuvzZ+4+Xtf/vBzX/2mU0/+v8/8/OZ1cv1Vp3/2/aeecflkUQmZ0xQFF1wF0qYcfFt7iyT5iQARIAJEgAgQASLQuwS6ZlsPOaLwK408ytWQF/7p08f8fOUKec8/z/3VX++SztqfnvzB/7vgjp1f9pZ95/tONSgshcx/91/wzdN/ceNElIpaFs2RhRBB5vQuSqo5ESACRIAIEAEiQASIwFZOoGu2de44jWa+WA2M7rjvmz/x7a8cHv/j3F99/Niv/6PZGLnhnF9f3rf4zaee+qlXHrKsYjcnpKN3e+cHTt2z+fcf33p7xkXFqxUTLI8s3r+V64PEJwJEgAgQASJABIgAEehdAl2zrSd1fZ7rjfDRpTVXhEt2ee4e2SV/ePAFH3rzwTvVb7l8Vbbti16+zSLVN8kyXVSUNZ+XB3fZ/yVedNl9D0yss+xta57tirrbcX1iRzrMTlgz53HJtvyk0ZelTRs74sSW7qtkFTdPC8+yMtuSuuE5mYg9K8dON5NSJMj3l6mq7WolE6UsL+yPOLMamcNdZTXYiBKV3lUt1bwXCRS58G2HtXLmYJcALZnmgtmt/PqTYTYvCZVKbGbVylzzjCdeoYTnsCLDHhWOo7PIdRzFXKVo3cJDyvdyri07cnUlGqsFQ15mcalSD/1Mb/9ABAgCcSAURIOAEBPC9mKbpzoTASJABLYwAl3Lb+0EQo9bjTAq51biu9nI37582AcmX/jhT73/mff875Fv++EuH/jjx98g7jr/00eepA6/6JTDBt3w7j8fcdSJE6/+xbdfs32lrwiTgcIefpCFczpCLAolfc4dL6tnGq9Mq2zXJRuKsoaqWmlWqMKRflqOrKCk68oKGtY8v3FHf8mLizL2oZR+NlarD4V9lorGE1ZxBppuHGjHSlReleWmjrGHOx1EYFMREMKWRVby/VqzIVwXv2JlMNMF40rkc7LyiJP2M2vCVn6O/aus3NeZzYIotYJyyOVIPW74wRwhyrqob6oqz+r7aEsJLXLlYEXHE772o4KxQrtcuVKks7rej1Q5S3nQv82hfXbne99sa+VASq647I3+ivIoP5KGN8/fSS+bh/sj3ZXyWz8SoVn39651xHlUFEy4lqtDVhTp0OA2R55w7C2//Nq3LhbLn7hzVr9kxY0jwUBlfTMO1dzVfWGzuGv8n+P38vk7z1+eVUdtK7UacXVgUaeEAldniRsPJ17gFtyT8XBQXu/WLF/2ZdxbE5RCMVAPeb/leoXI8nhuep+2+idlnxSqkLGdszml/ia3ms6cuXPm52zUYpxnlu16MrNEQftEdqoQOv/xEeAyL9R4vRmEfZiGUUpx27I8H6nhMQ7085zZgutyJmzhuwGzA6uSMu37UmbjhShXy4uUkrmsPb5KbDlXN+H+z1WYicDyo0Jljq+sUBSuI4Oe/oEIEATiRAULLBcCQsyWsHQQASJABIjA5ibQNdtaaWb7ni/sWqPm224jdhfvvfepxx9hrbljZK8Xv2Mb/rNvnvWDu1cNVrwGY3Pqk3deee7Jv1iz6LDX7aLH5yZ1GchYFPUR+JU6O4Z1XFFicd/iqGiU0wfVHRd985Pv2e+pz372vs985pNe/rH3fu2MO0fDcTdJa5FVsgNEisR26Cerbz3ztOPf9OoX7/3EpzzjSfu+8O2nfu0Xl66eUKFblIpIKxuWt86zhlPqrDZ0NhF4fAQ418IRpUpfnOZZkrjcgnmdZBmTQmMgKBXDg6Id+LGlTEVe1GNZcFvIxLJ1FCsZc9tByh2KCXlIDeXEKTuhcFkST5RCm2VY17FO+iOFiHv6ByJAEIgD50ES1yAgxISwj6/10dVEgAgQASLQBQJdiwnJuGS5V7KKVLeWJIbVvtHmyqFU5U6pKSfXXvfrU074+j/G1ECpnLrzF4SjtVVj8ZMP++RXP3zg4ry/WQwXVdHvi2iYMbcjsRLPHojGM70kt+4fv+7s9x31lftYn5IiK2qBv1jxRiafcPS3Tn3L0+ZqUcr8cR7ZYe2GUz5w7FV35g9EQcmJbQ2f+yD3rQMOPfJ973nN8qAhZClm0guKqPUPua47Ugid/LgIYEhnOX6Wc6FkybFq9fGh+fNqSeqmIgsKmWtPSouXGxZy7WQVmTddJ1H2QO5FtmR2MRQG96xfvSgYSDS5MFuKsAppCbvJEA5WnfeJ/+NBRSuOQ4vkcelpc1/MlY+QtpYgyeT6jx0h41qJCYmpONva3FV7VPen2INHhWmTn0R62eTIH9UNKSbkUWGaTSd1z2/NWKXqpWnqYYpSW2vWrkuVG5XCWA9jn/Mn7HP0aad9/N0vemYcS1bcOqGfuu+Rn/7BVz558NyxZlpaJVybxd6YykLdKRwnzXMR1oLxbPUVH37fF26Qz3rWO04+6/JLr11x01/++M0TDt0m9Fb/6FM//luONWBZJeaL0rVfP/Gkc2/JwwOO/tWf/vz3G6+/5vqr//ittx22U3bWj378tXNWjTlztRr3MHdc5HbR7LQ+dD4ReDwEEBEiLEfKvFxyWdEYCEVjfIQXCv7rtFaMhovKlp2riOfwY3M8N5Z2y6zmyEmksEyaUW1csr4lggzrf+kgLjuRnSIYBKv8bOEEdtljoZe2TIie/oEIECRwQggF0SAgxISwj6ft0bVEgAgQASLQFQJds62tws6SutdfjRVnge7rc+Z7/mQK71pFF+FkvEo9/U1Hff7Mv13x51//9tbfnPWZ49/3ru36xotm3coHy47N++S4E5ebXqdS+YLFuSfs0fsv/8Paxg4LX/zGd7/nZSUniIeb5bmDhx37jhdXxlaM33HV7ZPzbauh5arr/3TWdXGw22u/8vnjn7ogYZMjUeEt2vvAD37oiP36h/90xrm3jmXKipEpJEkRqNKxrd9p/el8IvDvBKrVgbiZ+L6bxpMqG2+Or/rA0e/e5xl7PnWvp73o4Nd+8azLGrWYOSpwA8G8iTzhcVyM3Pz+I1+7xz7PeOHzXvzkp7/w67/+a5N1HFu1pWqhSKQn3DDwomISz3OUr0mtdUl5EjtV9fQPRIAgEKclVDEJASEmhN1S9UhyEQEiQAR6iEDXbOsSFgspMRk3LT+opw2ZT7iT9dD1lNsfaV3lQ3PkKitZJUvlwaHKYNUp11dYYuySr/3k3OH7/XrmNP3E48iP1Sm7RPqlcmE3xkdvra1V/o77zNtW3bvQKuY68yfG59eqz3jyLt7S+l2rxqx0eFSE3l3/uOiesP+5r3oxIkmaeX9WmmPxLNPL2E57HbFPtXrf32+++z5RcpN67LqBbVG8dacKofMfF4HGRMN1XalyzvO1K+8/7pijb73pOhvxHbY1MZZPhHMrpUqs0iwrLB5qLxhbc/OHj3nrbf+4g/FSsznMAxX5c3I273FVYgu6eFDaTqZ4VpR44KeWrweEKovCQUxIT/9gLSMEgTgQCqJBQIgJYbcg1ZEoRIAIEIFeJdA127oupOuJRDWCFLPWpfV/veLHTVlJ3DzPw0DUVVIqJsYqg0Ui+u2CRYIX66/93rEnntUI7FasM183VBmYnCg6DhJ1WJPljrB2fOqnv3P5nWd+68BdnXTbCauW52k+t0iKlfF6X9rzXFarzFkm8rsfXLluQd1esmQnz4kDl/GsIQobb1mXD4U7zY3E2pXrbZWVcrHO4+VcZFLKIAgKJEGZOhDg6HkefrVtG4vM8KEVvMk5PuBXfGlOMx+EELgc/5oPGywH31sWshNrXI7PKMpBiuKpAx/wK77EZ5yA0/AZN0IF8L25EX5Fsfi+XTn43pyG0kz9URmUtpFyNlhPXIILzX0hnQFi6rbBes60vNNU8WEauPmwQb3MtLyGqqH075/b6cUEy+JAbRFJBXva4A1KKMeKHBnd+ZePvv+Im2+11helJBh0MqsoT/QlarLgfXZYd3lqM/v2n55y1NEX31G9N5xnqUlPaUekdTVUZZPtOqR2eulUv53K22k77FS/7Z67iKVYBsKEI4sESz0zF49DogrBdG//KO4p2cxdBqEgmrDdCeRAx5Chw3bYaT/TLb2gPeBRRW/UemayDMlwWn1Lkffqi3S63oiAVwrqgFCm08bTjfcT6WUza7aNXmbbe2oj9sPU89J6/8KmMp+nzZLNzPZx3L61YqS1N4MDoaafF2PqzKi91K4fexyi/PelXbOt+4tstNlc5vbXrdWF9vubv/3qsT/4/frM99KosZ6VqnW5vZjkA2Gjno5Le+LWC3911HdrC/d9xvaVJPYyOX+dWCv7nI5z8CG2e8KZYEouyBfkWOFVdhKdeJ6dllN/ZKRy9V9+/sBoPdj+tU9+xl2NW4Q7KJTtOK24cKz7gf0Nw6xljUkZZ9pB6KKd1JM6F9WKX86yiVS2LN3R0VFjzuJMtABjCTWbTfzJGKw4zGd8aQymJEmMpYUz8QCgobQrBydMm1ZhGKKoer2OG+HAB/yKL9EOpk8zH6afLlRsbGwMhbcrp1wum7ujStOPItpuu3La1ROXTFvzrbeFg5hgicLb1XOm5TXDDEhhOEM6Q76dXmZaXtTB8DH1mf7cTi/gCSVCilKpVK1W4zjGJRmOKIF9MYcHY3dd9Y8RP/LzMpdRPMm4I2wsX8MVucwSK6vr+ujI/Q9cvzbjQRDaThIXtldhSqusiazu7fqIbum3U3k7bYed6rfdc4dnB5xz2TLavHJZ5bHKC8ytdbEP3SxFYeOY1uA2i5wwhC4gIhpSrmSneum0nyG9bFzdpJfN8jg84k3b6WW2vafa9WPmfYFXHh5wPOl4UeBX3/cfUfBZfoKxSfD6hiVthg2Qzgz4N2h3dcteatePdRFX12xrC1lCeH/quFzXdNoUg9uGd/zouBO/eNWqzHbms0bkID+fmzeki73m7r3s9Pee/GNvl9e8/4RDdyiPRdgi0WclVc2SiU5ls90ga3LXq8DHzNTakhhxhNNMK+54fXL8L5/80Fn3xaWnHvOq3T026Pc3plzDFnKWMe4hyJtJzlRr8zvEiNvc1paLpCE8ht3NmY/vlc1gR86ZMweXoU3DADIDLGNW4k/40viY8QG/4ktj9RrvKZ6T1ns9z433YoPlmEel0WjgnImJCVw1MDCABocDH/ArvsSfcAJOw8kt2yrHBvMOKmN+HRoaMjXZYDmTk5NotWZEiBNQLE5uvZXblNOunrgEf8LlKMQ42lEsCm9Xz5mW1/Q1OIzr1zDHr+30MtPyGpN6g8cG9WI6EfQU0K9pVyCGcZQsufNyt5hItN+M9fYNNY6skYt9H7sgCW1ptFgXAzlrILT7PabzYm2wuNYct5uTcypDzVyhLfsOfLJt53+6pd9O5e20HXaq33bPnRkTunZrCihtNBhShXuIUO75NcoaPRYG9lO+K8joeHYUIfhuY0dX+hnSy8bfUKSXTt/gm+b8dnqZbe+pdv2YmZ7FawIf4D/Cyw7vX3zYNPRm7i4QB7LgX/RjxoeIfszM5c6ovdSuH+uipF2zrbPCV74zgW14YeP5lrfHMZ87ad/Bf/7+uCO/fen6dcKvinw1ojeQYG/8hu998L2/Gt7xZad+9PUHLkMKsdxm5RzbN3u5DDqeE6wXedWei1Gp4hMD5f5Ghs3JJubWJ2+9/Py3v+FLF04kO7z2+E++fvd0cNjKByopNgVGUuBW6EVro7upWXgoEqAxKYlJY2QR9gKkEW5mCXetQWY34RiGss2EBUwf/Iv2jfMx0jKuuOnJBfyKL835OMFMAkJVlUrFBCRssBzjCDetCufgEpxmyjQvS3xpAgaMu7r1HsXu1v+qDL7BaTinXTkY2sJ0wzAXF9ZqNfyKw4i8wXLa1ROXmGtRCCqDAlEsfm1Xz5mWF0gB1viJUQeIYzi008tMy4uWADW1QqWnjunP7fSC+mBeAkMmIwXaoRmRY4O9CaQBgY/VWuBuu/izn/6fJ/fNwR6NDpKCcJiJ0BzPsR1KnuWaJbpvaNtdv33ayTv1+/HYpOKYReGeBQO87XPdLf12Km+n7bBT/bZ77qYGoq1WAcLWVHNNorpTbjHv7WPqbcSs1tRwa3CP3SZdF2+pTvXSaT9DenmEZkN6mZ3PVRu9zLb31Eb7sZZDDXTNaxeGNSY8ZyfsR18rE9nSMsCm+jEzx45+bHPp5dHX/BHP7JptjcRhDbG+lCGu0Q20r/vKe7zkQ9868eBla888+n0/u2J01aQ1MKibjVt/fsoxP1i97aEf+tTxz3pSyRpNhV6gZew7SVpMaN7x2kFhyRypapNhF4HTelnEYRrffcaXT3rT/3xxQld3e/vnvv7BQwc193TWsEf78xL2QEY0geXYGRJzqVZAiLGAdWoVopnjT0UZ7ytmJ8zCzo0cWocdaVozLCEzZWPGWHhhm9EkjulfzXSG8WSbknGasWU3WI5pRsbwhZllrGpzrfmML/EnnIDTTKCzqQMqg7+iYjDI8Nd25Ri/HVzgKNAMEM2F7crZiLzmQhNKjgLxr3Fgb7CeMy1va0eVpJWi2LCaxt5OLzMtL7BAES3jeOr4988b1C80ODg4aGCCFTpKE3eEHgYxwbnvTVo7feNrH33Bnjs7o3UXQ1MukYu+Fctpi1g62PgktTxnwZO++sVP7rnLHD+uVR3sJSrCsByliCpp+1x3S7+dyttpO+xUv+2eOww2YHiCLTgjikgVCZw/MLgfsWec7SdM9TNo/ehoEM5rxufoYTrVS6f9DOnlERoG6WV2Pjlt9DLb3lPt+zG4VVruLdA1E7Z40vG8z07Yj75WxllpXuLQxXQ/trn08uhr/ohnds22ztyJoQypVrFUKBLNRtysjeltn/zKN3z4vQfOu/eM/3n3Dy9dWxcr//Sh4359qd71zR885tU7VNIoln22E4SphP+lCHm56LytODK3hbK8YFz4zaIRPvCPE15/+Md/e51asvvhn/3aV455zkI5WE2bYzKpyLDpYz/pGHuYYR2Z4wZSwdA21iGrYLd2y0FsgUAsceFpP8tEw83LxrNodN/X12d0D6zGRYQWYGJC8MGszjFfGgczTjMvdTwS7crB+TCdjWWMAKNpP7opGb+aqCOcgNNwsrHjUQ1UxtQKg1cU3q4c1MQElmDIi3LwL/zr+KZdOe3qiUtw4XQh4+Pj+MaIucF6zrS8ppcxeKeB/7sK/ksvMy2vGbqYodq/f26nF9j60KwZ6qD+mBKBTlHneq7m+UFhyaXPOnT3RVWrPgy3K9blIpRWYkcZ1hrU4XTPDa2wOm/nvXZZ2FcWSF3pIMwpSxtjEw0/KNmi7QYi3dJvp/J22g471W+75873W1M6qC3oIYiCY4iKljM1KuvtA/FmGOuik8H8aZG3ptSYBLRO9dJpP0N6eYRmQ3qZnc9VG73MtvdU+37MN/3YdNAInkTjXerpY/oNaMwJs+RsE9hL7fqxLsLsmm2dqiIoqrEbu45fuIlrzfNLSV1vu/frP/T19+07uPrsj7zvC8e+/9uXRu5bPv+Z1z9z0SB2b7BFQ9bybNJ3sHDQsVkQYC/nDg8JN1QDi9r6WH+S33fO8W95+9UrBhcc+PrTvn/Gm56zSGS5x0YRaTyowrhSxtrFJdvMF7a+4667pbbwooUrsMAuEtjhPHvwjjuQ6mTp8kWej4BqbadWggyCCFKETxFtGmNEE/JhpjBMDL5xIZsDv+JL41rGacZ+hTFqTOF25Ri7ypjm5tWIoqYjifErvjTPmznN3NoEP6BKOAHVMzHQGywH1UBgFg5jGf/7YGCD5bSr57Spaqxz3AtlmucBFX54PWdaXjPIMXNkqMZ08pZ2emnHrVvyGpP64Uc7veB7E28NjCb4xwwSfNa3rjFeaWUZaCWysGBCN4u04sBLqbGckXFd5K2NY2QaJw3h91dYEqUN5vdjGgbWNUZcrXmStIVlg8fmkrfTdtipfts9d0nSWoqAJhqUSwU4F631QMjG0mE3M/tOlyrEegwEC7mu77T2sk3ibCMh193qZ0gvj9AUSC+z71lp1aiNXmbbe6p9P9Yyo9GPocJ465kVWVvGWkbMgcOGMVGU6Kvx/kI/trn00sXG2zXbuqQXr8IOaLzI9MCY7/BkMhHW/KQxqYeeeui7v/7eAyv3XfX7Byv7HfX+d7/kiX1q/UotqkHWz6oscSxWtxyODS80Qq87PCZtZKMWSV6z1t/x24+ecm20Az/0uB995n37zWl4eR/zJzM1gYnSpmX1j9XycP7T9ngKJob/+te/rls/xlqzEK1FTnD5jKz/25WXTVj2sl2fGLp2kuFa5AVRMWyCpUuX44A1aaaS8XnJkiW4yjwGS6cOY1Xjy0WLFuGvxsLD99tttx3ugT+1K8fMgyxYsAAno2GZ0OHW/ZYvxwcTH4I/4QQT+4HC8ScUbgZ5+IzqGcf5BstZsmSpMdbnzp234447mpAJWKLtymlXT2PN43IUgqKMSY3C29VzpuUFUogMvIBjRjWQCPDb6WWm5cV9TUswA63pz+30snDhYvMno0czeGuNfLzqkHLcuBFXs7DuIwIkCqw8bmBOBPsw2giklsplwkeASBFxm1mqcMPSulrhlvu0kI2psRyyYLZ7jLql307l7bQddqrfds8d1v5su+22aKXor+1SCdhaR/s8Kh12P5vvdKu1eJG5LnqvoXkL5s9fgOk1kw2zo3bYaT9DenkElZNeNt8zsbE7t9HLbHtPtevH8GrYZpttTD9mshqYY3bCfvS1Qn8CiWBVo+OaOxdmzkLTj20uvTz6mj/imV2zrZk95hQ2k/2haJYju3bX6ccf8a6jPvzhk459z3tP+vLXLx2LXDXXH8mu/M1JRx597Ac/ccpxb3/Pe7725hNPvyXyEhmwFCYEVx1vHcMqqbPKCwrGk2t/8d27giLY8WNvedFggJVf41JGrBiMHY/JyOeluvCdIrf2fttJOzUHL/7xcadfee/YKMKwYarUbvjVN4//6vly4Z7vOuIpA4sjEVl2XCS+cmvQ8fDwOuNINhEIxoO7EbJr167Fk4ATTOs3NnG7881qyJUrV6JtTbvDN1L4Aw88YJzc8HeaSSKEqJhYkQ0eq1evMoY+DHWTdwaD3Y3Em7aTF5fgQlw+5URvNRt8RuEblatFABeaDNyoNir/iC3yv05oJ68xTKf7F/wK7BspfFprZt0nDqh1I3rsVN6WwYa8tlNjIfQXqLYZUHUqr5ON11094QeDNS8rR0UsMcAqcRcxStJOCulZnCV2nGgbeXewaBErArDCod9Nm2rEz7H3KJ4zq4GTZvjoVF4sGwYNXLV27Ro0BnxGB2pa5gYP42zGmQ8++KAZZJrpkW49d53igS6xtIPZQV8xGKoyQ64dPAUidTEQstHDuBbm3GJb+FhfiBBvjVzToYU6t35hGBapUiuWTCGUx2LY7SVzueNz6TA5YZdyxlszoV05OtWLuen0ciJ0RKjnRvqTx6CXrsjV64XMNr0YPRpXDh4xaPwRn69eV8EG6z/1/u34PfXon5dOoZFeDLHZppdO9YjzW36c1ntYy7Hh9Y9nGCQKWfgBckZ7RVbI4LYrvvCuU85L6+PIkddKLlYu4V+ECjueZ5ZtBSwfib3S/B2/8tXPPXP37XiynhdCcZ+JzuzrqpTDZT5YqEs/cejbf7kq8JfzVkKOdUJU8fLD69hnymus4sf8+c/v2t6Wqslq4ao7Tzrh83+8e72oSDbSdMVQ6rGycHZ/xZvfdsSb9xjKdG08ChbGnFd4nbPW9jcgY2wyE2yN/sjEj5q8EOYb+B3xV+NCNprAVThhOpoCfl+Tas2M0owpZs40ZoR5q5k+DscGy0EJCLw2YUk4TLSJsZXNmkJUwwSo/KuBtqr08HqaqhpbEJcY6UxQSlfkxd1Nwm8zIMEBrSA03DB8eD0Nw4dz65a8JiE3yjdWHbiBkvHzbVAvRmuPXr+dymtmM0wjMVHs5jPUqDGBw7HZCXYPLNjqiz7w8pOvRNPQKrbDgz/688+9aAjBHzCeOVY2MjE153LBcYd87GoNQzssXOs5H/n5Zw/BVjKG5X8fuOkG5TWDH5yNxmD86OZzu3bYqbzGnW9KM8/IdG8zo+0Qo0lYxB7ya3pe3yd+hAh9DOGVKGH99IYBtfsWjoP+BmsIPHJ2X7Xg41Y6KIuMOT6TtZCJCHk7g6HS+GTU79jNIh8orLVef2kgKibiIGKRX3Uym0Vjlstsn2G3l9zSAeLi5rDRNWVVapQ6HA4pxICJqNZEfuv173254Kwe5Zg2dFyvo+dupvViHAFmig/3MvN7rV4Or8+u6KUzLc782T2il3b9YY4xPOml/Xuq0+fFeNZMszduF2OXG//Cw98v7fSS5AUCJrCsBivW79p1LwSCMUxaai4R0drLBxId++WwPl4vlYJ5V16AYU7WTADId7A6pgP7oVt6eQzusHb4u+a3FpYLw5pjk0NfcMt9xrNf+qMfn3HxZRf99pyzf3f+OWeddea55/4OP2efdeZ5vz/nd+ec/Zvf/v7PF5730x98Za8n76DiptCtRY1YWNhpO0mLpqfV2PrRByYst+y7el02tsK3scQHHiKexnWdyJLjjFuhZDEyVtluP99xj8+f9olT3nZQaMlyX8nhrG/Z/q/8n88d+7437r441RPrLas1K+EgKUP+kGFtjGljj+LZMOvxjTE0feBXfGkWvRqLzTxCsCnxr4mKxvd4nExyD/OOMUHDxilunjr81Zh9GywHay/MujecbJ5VXItypm+EEkzGMfzVpLPZYD3NCw/l4HbG1jcRTsawfvzyonwUZToUVLU1vgpDs+bSAPmves60vFAZqmHMOFTM2Hb40E4vneq3U3lNkzCpDEHGDIc24i/s9Llod/5G2qEZ2mGSAWqCjsxSgXZ66VReCIiWZl4zZiBnyp/pdoi1jOZZiBtNG5zt1hOh447zwg7mJdaU3B5Cipy37rLnpUceufI978o/+77so29a/b5Df3DAE14cVgdU3kRGolaq/xzvCGnzhNVjgU5JHXng/r9619tu+MhJ+pPH6hPec8f7Xvf7A3Y/RMSsMcL7F2RB5/2wJaLxcVEqwxhK8la6AD9wW/nRO3zuZlovxqqYXgJuFmmgAXRLL916LrpWTo/opV1/SHrZ+Huq0+fFrLwyG6OguzPvffNQbPC93F4vrbX76MfQgaO01qr5KS9J19rtZioIUiAvgtkNx7gF8ZrYBP1YO710EUPX/Na2CJpZzXZkyfPq47ByRyMk17PHhHQ8t5VQueVb5dj78KFUzZaytYdJ1ZbzLY+y1q6wnhVJeJA7C7mWrggKZPy1y2z9MF8YsEnpYT9o15MZdxV23NDYiJEVq4OFg9lKmcL8dZUO3HxdX9makFXswjh/sDwyXpIVe9DJZW0CjmqUkOQNT2OC102c1uZ/MDVa1rbjYAsMpDSH8QEdmHe28T1DwOk5NeMMRnMx277gSTC2uHkqcCYeCbMKwXipjalhAo+mjY9pZ97DyzFDKzyluBD3MuFK+Ab/wl5Bmf39/WaHSHPmBus57Y80lTHlmL1vuiLvtAcUdTBVNZ0LupV29WzHrSvy4u6QbmRkBKv9TEwIHmDoxQyON6iXjvTbqbwQ1mjWxPFDcdAa/kUUwYz6rdvJa9on6mCaOoCYbOhmNubh7fkxyDs9noTIaAZm9mCm2yH81pYbcoUtVvncL/0aARsIgGBOmanO0lcJXlJybV+45MtvPei1SxeESM+Z2LmTY5Fp4THOmumI+MgXTv2GGOCsPxPczeuYDGJsRLi7fu8dh7x6oVVCkDec3/DaW3FDsT7hsbuzT575m48113LmoJvqsFu3HavIYcgrOfb+V6ZJ7AZVmTUt2zEzD4/yuZt+36PfmAm9mMYzPS9nnuVW54aG3g29dAhtE5zeG3pp1x8iHRHpZSPvqU6fF+NBMO++6fk682pu937Z4HsK24KV4EfDahvGV+95IJ4e9Cae5fS63xrmH8eCuwLDBrnwbxdlSVxyA/jeXKs1Az9z/Vg7vUzPpj7+nqJzf0mbe6KtlNywgBs5jkqBJ/05mJVGuElrrxZsdDFlXOLIkE6syLAiyy0FRRarLFJ5FHh45Qgk7gi8jvfwzLSqNTLYz3V7nsT9hMoT7KqBtHzYmCMSHB6kvC6cnfO7LVmCrRC4XCjJK4tXT8Lor5bKfcO14X5/3UCxJl03omSpCCoxUmYjSJIL6bWcuMYmgNVrrE8YoyYgBKVNzyBM/2oeGxzYGQQhEHhjGR8zPsCmNLmuUYjxdhvXNQ58xvkmccS/8hxvuBzj5DaWNOpj6mZ83viMonBTFGXqYCqzwXoajzIOk5LPLHA0NemKvCZvIIqaNv2NBdmunu24dUte3N1sK2MGMKZuELadXjrVb6fy4tbYrN4EHKMOUL2pz+N/pDdewkbkNS3BVAm+hOmx3wbbc6fymjEkGi0kRfs05I3TekbbIXw9yMk+FZCGRJ829o3HKuBWZugOD+XUWbDs7Xs/561LFwh4A0SBQJAcdUecR47o61JY4ie/9aCdyywTBRNZoPsQ9GAFfccesPvLF4gyfN48qrl4NyKMJ6vycJhNsqXha1+x7U5e1grg7vSYmn7BuBlGKvIzGjeM6T06fe5mVC9mmgj/mklbSGlG8t3SS6fYZvz8HtFLu/6Q9PKI76mOnhc0deNHM+1/+nFo935pr5eH9tBAUcbNZ7xUM96eZ/gGYAKRDRy8DjZZP9ZOL10Ut2u2tdQJAi7CoM9CDr6sPpkUNjY+xG6HrjMV9zwVQ4wxF7pXTDTbbr0+3vL/uwGHJwc7j+OlUyR51HoFdnT0a+mWXUdHuh47Fvag0eW40JiKtUMeDBUWnOYYFuWjyRBWF3GVZzIuwhzRq2XXbaYTQrllNifGjijac/wyh7s7XusVSdUZTJFkxHpI66iS8W6iQcNEg+/TpGA0waNmPIpfjRVrpvjxOseIAr+iuRgXHb43Ab4w70yTMo0JH1AsLBucb75soWpTjslqaaKyUKB5buH+xDemXaIQE0xsxnzt6mnmjqcrg8tNqMn0K/Bxyosqmfeomd9B+cZB3q6eMy2vSU4HztNbxRpJ2+mlU/12Ki+YYEE0lA5DE6CgcRP13lHjfwwnt5MXfQ344MDYzFhpAGWGghtsz53Ka4xpM8yG1FCEiYOa6XaI9oadT81CAjkljh9W8kaLeUeHjb6rGbxi3yUcG/PorMRUtbYqmZyM2KqqiFyMdhHmsO2it9gDTNfnNicmZR0ZjGQy+OqnLejDNS4czH4fi3iDqTqWN8rBqds/YafKB2QpfQxTu9hECNPKshUY1lq+YHMzmzzb9GLaG7RshvoQGQ3exM51RS8dKXFTnNwjemnXH5JeNv6e6rQfQ1M3PbxxHpm3tgnF3KD9sFG9tLICoCjTLcNJganFTdGkZ/Ie0x5G04+ZYNRN0I+100sXZe2abc1sxNEmMsNyQayribTvIO+HzBX8jpgGtNzWbt44YFUj/D6Bb7uvFZcdY+t4jcU9FpbSg2wAr1KHRxEh158nVYSw4QrXUayEU7URxsmCqXjrSZXJ0HbHnUDyGJk4oLnA74vjCSYazM51nLFUSLtcay0WYIpLpLxGBoYCW00UqY0J33+FRplGb6bL4XHEg2EczK0X25RXBr/iSxM/hG8wvY4HCWaECc/AXxGQgKaDzybFB4oyAdmQ2LgtjVVtJuLblYNzUBOz3YxJuW3MIBSLG5lt2HFrVADVwDnt6olbT3WjrccV1+JXs0lNt+RFscZPb2RBhVFt1K1dPWdaXqgMVTImPmoC5rijif3doF461W+n8prYDMCBskx7QE1aWdVm+GgnL25rXJ6olVETnlyAaqeXTuWFpA8ZuFMzOWjwuCNuNNPt0DxfGaInsBy5XGYyTdLYCjvOb12kydAuy5fjOnvU0xLzsddddeOTPnfBx67DtsN+qyNJGq5X2avqoCccCwZ5v1fICW/HPXcssYzl8ZRn4fbfnV/93A/es6ps1W0rH0IwCWOLFu8YFpWO94nEXCpGJxiTmbmvPC3MEGi26cU42HCY4BDjcjNTFl3Ryww/Lh0X3yt6adcfkl42/p7qtB8zfiUcxnY0zwJ+bfd+aacXGNNoi2bCHJ0nCkH/bHrRnj7MTCn+RT9mPIPox1qmYIf2Q7f00kWYXbOtC5mWwkorBiMvyiUEXoi4WYcr2Pda051To72W48rMeode0GiOt3KFe+VCWoixgCMH3u0OYyBbHIqwgq0zkKIk8nxdy7Q1UAsHWc7KkUI6s0FP2hLJ2vhCb1S48CRr3wrZCIISgwRWKEJTPOFXNPZdsOHzdWQm4V+vSGTgs5qenfZlNgwCs0GJWZtovNHw7ZnsHCY8wzR6HKbRwx+Jb2AnmbYCk8U4pIeGhsy8v3m6zPfG2ja+HPBAqzK5NdqVM93+puOkzSh2+kb4bEw0VAOFtKunOd+8+UwcCLbgRiW7Ja+JMzEzL/hggps3Us+ZlhcqMx59s4YSfKBW1K2dXjrVb6fymj4XlYG6MfAwDolNMMfXTl7zTjVDDjOXYqZiNqKXjvSLMiEp2gNkND4DM6LbBO2w9WazWkEgKTYydALMmsmkwyQhcDs5wcDQ/MWSNfkQY9WGLdfdf9Vapn+9ftWElbMg1yFHJr7SkMNwi8zXzYmy3Qwrc4cK+BVCjjUgdv3W4dWRE11y+4OqwiJH2zrTzcEFlRLM5E77dD2VBxOhsfnUJJgZqmHVSqftcKb1YlwqZn02DjPSNtN9XdFLp9xm+vxe0Uu7/pD0svH3VKfPi4k/RJmm/Rv/Ao5275d2ejHvCxRlnFPoRY2faKbb80yX35p8m5rfNlaW6cdMbPqMvl/a6aWL8nbNtnZYKZY1JWq+5UzmDvYOKkq2xlJCmSIAA3OXsCFNlwrjOkOAoGgtKZOq4WI9kEaSXkdiNwyn43cMLxB0EVmxtrJGFjpCpV62VgsPRRXCj5SH3CPCKpIM27G7qEMrH7A3CpvcifvczM50GkmFsBUk6xMJXOiKORLB0bDIsagxRu7gKTt4mjhEMCFTxhMzHS2KD2ZUav6Kh8eciSfBOOdwoPWYlmQGG9NLu3CO2ZHI2De4HSi1K8c8oqZWxrI31rlxgRs/+nQSjOkqPbye0wHH0xaV2bVR5AmqKLFxDmLfubYtgUkFhMjD9WYhO5xwERaPtUmYm2it2WGtSMoNymuqZEYdxoI3NW9Xz5mWF9UwZKZVaWrVTi+d6rdTeXG+6WRRKzPKaj0aMx9v3U5e1Ge6AtNzF9Ot/eHtuVN5zTsb8M0A26Smwed27bCLz93U6LEVkIDHTBdTw3ssb+7w0MpJxm6+7IH6yA23XrLyrntvW3F9bTvtrbJ4tZK4WOgRINtn4UwOSlbnWNdt66FGWtpl7PI/roqvvXPV1XfedveadOVadH42HrCk0KFKssLhpdUZxzAf9nqHR+shFAprV/5FsjUiwkqSDp+7mdaLkQoqwL+4l3kFmA9d0UuH1Gb+9B7Ry0b6Q9LLRt5TnT4v063dOJ7Ng2A+bNB+eCS9tFyT0x6xaXNi5pv1TN0BvTFoGyPBvBFMoOBM92Pt9NJFObtmW3exTlTU5iQgEDDfWmwEZ2oxldwPS5xRnxTmA5z4ISJtWka829oYHrM51H42p67o3puMAOKlV9xxx3N++LNtf/6HA79/7jN/cv4X1yU8H+BZgoE5/NpTj0nhZdiWniPDP/MyVvGuvO2O1379Owd/76wDv3f+bt857301xGmnfuYFSPzJbY40n7oPmZQaanKTCUI3IgJEgAgQgZkmQLbRTBPusfLT1qpSLDdtRd+WqhW433MJCxpZwrw4yRr1ySKLsPR0yv+E0zpNHNZjNKi6RMAQQJ5QJMrT8IBbA0gX2pRq3Koi7noIC0WQLaRlXGPKS6kJ3pojwqgzb3AsUfRLNdtv+AFivVmsuYctn9QcCzvWMwW/s24gmqOIBXNmPM6e9EgEiAARIAKbjADZ1psMdW/cSFsuZpaLNMMG9HGctgxo3gpuwdRN4Nv9oVsNPMTWtFKdILpHdxzD0xsUqJZE4D8JaAdZrB34mrnE8uhxLN6wrEnPVbvOqSJDq8STwDNk/lw/nGCbc8ScuP2DGqY1sla7iPWaDFgUuGO6uIvbfTvOw1bnrBA2AqswIbR2GBmJ/n+oEoEnAkSACBCBXidAtnWva7D79bc58x3he24r7tbxkFAkT2ONiHktkaG6Wa8hNBimdrnku8j5TgcR2BoIuBmvOzoRLChrtUAXFYmFeanYe2EV409EcGNVAsvSm0axfEO19sMaH27tYp4VWKQNezrO7DjrZ+58pAx9+nL4umFd57ooIzvoLbCtsw43PN8agJOMRIAIEIGeJUC2dc+qbmYqjiV22H1HJU2dt7J8ZIgI0a0U3a5ARsVW/LXwS5ZXVm6YYqdlSX7rmVEDlTrbCGgs0PbCrFHNJrHAl3FX2AO6tPzp87wp9zOiqEQyPPH3XCvdWsqMJKSiHOQIFEH6vxzbNFp4Zryiz3NKT55rLGksRWTFyMg1WMmQkt96tumb6kMEiAAReOwEyLZ+7Oy2yCtVlpZ8pxLaSaMW+kingCwvPEuRgRKuOc8t9xUiXBdJuzIY5RJ/3CIhkFBE4L8IWA2duY2oVDRVVPjD2q/bBX/qE3baLmitYbRbzwF/4PZ7/z5lJE+lB3LqcYx8Qxy7Y/n1rJw1wkYqVz1r5x13RGYPLS1sv+4m99666mpkCCS3NTU4IkAEiMAWRIBs6y1Imd0QxfUcmSfnn3vuC57/3Kc+5Wl77LXn/gc8Z08cez9rj733fdJTnvGUPZ/1ng9+dNVYHdvWP4ZcZt2oI5VBBDY1ATesYLNXZi/WxRPKjT5sOJXltXfvsWSAZVjJWHAW58kDd9+/HrEesJu11K0smo4tHNbMRMSswkYSfm7PPejpu86FVa0zxI1gQ9U7/7luBBdM2eZ0EAEiQASIwJZBgGzrLUOPXZMiQzIQ191R3pQkg9xRQk262PNNuDaSXeexcnwnS25z9u6veCIbSzXyHtDRTQLSibERSIHEbtjYKKlHetn6PrcSNVJtccdbVrs+sgYdv4Twd8axZ4lbzXlqTaZMxnpuEaxwM9dyW5le6OgugdQtAjbgpIm072l40rHDBUuf+pLtbagAiekdbAM7ctOpdwssQ2Cij6uYqdyztWztdh4qgYmeIS7ygUXbv2371m6wuYVFjnH9wbVfXpOUpNvdqlJpRIAIEAEisHkJkG29efnPurvbFpJb2wKrFLFJJXbfCRZMNFPsGlio3PKQKsQJHDtQ9eb4WGuXKbe1azMdXSTQyrySY2sVXwkHI5mhpcvP+P35f73phuuuvvyKv/z5nW8+TLA0jWrIj8yKDFslrffsOQsO+flll918w0V/u/jWy/920ftfuH1FURx8F3XSKkqlLBFpztKgNJdNRjJ237HfLlWkpsRyRYHNmyavuGLtbTyCSR0iyY4bMrcs0whJ+rCAgVsVlo7pfOCd++6KSwouM1Hixdit19x7iYixkQzTtCa4y/qi4ogAESACm5EA2dabEf5svHVr1/okTrMGMvAK7jfTQRGUG1GdCRve0ObkSNoYmyMiobPQ86NGczbK0Mt1CkUAgwxL4OCWRkbl4UbqDswdL5Qt0v4Ae4rGKmmEgUAeRFlgnxIFP/XkeLleDj3ZYHCtluwdxYREZAIdXSXgJNg7STInjSPm+H0Di5cfvusQRpaapcirw8buP+2W4XFY0qyIvJjlHkZAGHnaGTQJbbjczuct3OGtTx7ApALCQ0pILTK55rRb7oTKmq29GmktY1e1RYURASJABDYrAbKtNyv+2XdzlTEPG1J73A8CwZ2B+U/56Xl/uPmfN1511VWXX3XlbTfdcPstN5z+pQ8uHKikSeJ3vnf07JN4dtWotaeuQOrwPMsT2NeV8kCt3sS8AXYkiaO6ziOsNEUel2YUT214q8pFViqlUdQQiXAHnOGoppp+06Ywgy6rtRUTBd5YvJvnKhx427Ofvh3Lpr5AnpD09r/f8zsoBDmwcdjCSpD6XSZY+4uFjgWGSIF2gjfts9O22I2RqVbS63zy1uvWnJFm83WVlVr67nJ1qTgiQASIABHYfATItt587GflnQXWWeXpgytWNBoNnee1JAznDOVphhxjMOZymaVpXCnqMm+lvi6w8xwdXSUQF4lGMK6DnS81NhfB6CVrNGxdIKc40k/4ngMtSOxW4pXsoBRnuRWnuRMPlTDUUYWV94dhnNu4vquVosKwm7kWUtjcZoEVDsx9y25lS8K0juCTHp+45Ud/X5UVXhw6Gl7qxGGWdgM3iwsHW6VjE1Ot++du946n9rtM8aIVC5+k951x6SruLBy2m9jNkcMpTgcRIAJEgAhsKQTItt5SNNklOTIVB54Pj6mPw0W89dC6xhiXCgG+aVYkeea4fgXrGdMo16wU4kw6ukkgKCNeQGYFgt1TVcgkigdKZWxKgm38HM+P47heb2qOvBKuxBaajo/9Aidzv9Aic2TSTPws9oLIp7zj3dRJq6wcIVFSFDm34vhVz3zaEzB4cdB5Wsxma2++5wfQgUAmkFYACJOOg5MVMlTaDdFyWheTE6/ca8+dvUYxla8P+8+s/cfdP0gKkSCqXgfNhrLpOeq2wqg8IkAEiMDmI0C29eZjPyvvzEUmFTaMsYqsyKMaslFwh/UHVaxtLJXKQVhJJcfOMk4QCsuOmrVZKUQPV6rZyKTUGNYEpTII5wVifC14PvGlLiSXMnQdqAGb+KRxUxdxKyhBu7Uk8yul0HYx5oHDG8tQexjB7Kw6l9gwhhXl+UML3/v0vlZeFi6RICSqrzzrmnXrSl7qp1YqEH/NsSeMSIsYyXWYUjCnS3MXbnfEblWIhYgSbcE4v//MK1es7rOkSj3lJCxl8HfTQQSIABEgAlsKAbKttxRNdkkOF7n1sgzbxPh+6Lgajmov9OoTdQ5rIsngui5s1xIKTutMIZ0FxfV2ifu/igndsiVcuK2bcZJKbH9ZmUxiiRBsHEz7tmVzniQJtp8ve4HLLUslAyJGvAKyw1lIN4FAkTyUbtDlalFxSKbHsX9S6XnPOvipWEJq+a1IDiXiO2/66r3DrnA1S6RwhONyyTJPI5uOhzwhns1T+7kHHLyHheclwE7ncGcnd91y2kTiN2KUmGLbGXyNLU7pIAJEgAgQgS2FANnWW4omuySHlWPHuUzb5ShpTlrOsrzM0klVSiu5bjq+LbzUY65yEYCQyYmKJhvuIe4ZAms5IqVFXFiWrWIMP2AMt0JpsKV1Bz9KRcjIBkPa4dzD05nHoWVjC0AbPlAcwsIW9BjnOLDZJIw5JrkdaTvQXCBxiBIeklJYMWJCOrrpRk6GCBAE4rSEgmgK3lvdEnYrO7DUIMeaA3eb9+0zxGQ9LLhA/r3izh9euC6qVqzGONMDjrQsIZXVZNophMg1R6Jr7S074ekqt1Mbl2srt+7/w6/vX+sPJRWLizV+nrLYrxQDWxlOEpcIEAEisCUTINt6S9buY5CtaWVlLvN77h4IylnhT+jRxro1P/7a5/Z7wXNe8dLDvvr1b191+0hTsD6n2ueI1fnWZ2S1YWojeAP5IbhCHg+d6D5lYU8Rz1KFtnv6ByJAEIgDoSAaBISYLWG3soN7SjbF65+zdCEirUWAFCERc+vuoue+4vl/OOLwa456xXWH7/m3I/b63ydW/Zx7ke+ziHuZzvrfuP/SxU5ZaB8bMaqERbLyzDc876o3v/GmF7/28sPfePX7XvaD3RY1wpVbGU4SlwgQASKwJRMg23pL1u5jkA2WA7yUeVyMZWMD5UkmLzvlvcf98PRLVueqfs8DP/jlrz787v85975aXuMNxb0q7R3zEGOPewWyULsWL5qqFdShLMYbEtu7IKCjh38gAgRppSkRLkSDgBATwj6GptXTl+RBifctestu4TyNwHfm5s1Sk1V0efkT/P2XVZ+03ba77LjTE3bYcTckSLRdKSawO2Oeu2X3CUc8dWguFjDyrBVB4k869tDOixfvsX2w09MWPHPZNk9ZxHcVY9ZWOBHQ062BKk8EiAAR2CgBsq2pgfwHASyZC2wfsbu8VK6NNZL4rnjtsLScwqm6bNJpRlbtvv/96T/WCB6U5hUT9xM+QyBSwrZcFUe8qKWlQFd5YjU8L8617ukfiABBIA6EgmgQEGJC2K1O7+PssP3232+wmsWKC4XRUlFihUDI1KDKBTYxx2gDm5sPxCkT8wu3HOcj3HFf9pzdno3tYiLNM5YXqhBVBFEVAbZqjBiraVc3rXLgBkVlaKvjSQITASJABLZcAti1AMGg2F5Mjg2vh0dmy5WUJHtUBCYctbAY++WRr/nMDX7M+vfaf/c9tvdW33Hlny68NSvbA41wfQXBvq//7HnHHhhmA4GaTJHllw4ESkgVY+lhtWaLXT76szoCa8NBlRQcFHv50EkgfFtGY1D7bZ98Q7VQWVQTAazL3ggHQii54i62EZWcz//q2djtEtuXaxEgi3tHailr/2vvftNbF7uRYKHMMizpRTh8kiMevQiZjeR7IkXRl53/g+ddESb2sJMFYf82H33j/u9ZXEGv6up6ga7WCh0lpXBzlgVplnkVyfQNv/zFAdfcnXqDHdWHISBfIUuMh6573bGHIoW2ERN5SjorZzOd3S29bKbqt78t6WXWqWSqQj2uFwzoEZtXcGxzwNftczDi0pA0ymYCG7zOTt6PslZYvlO0dgBo7QMw/6oLsSTFRj5ZzoVu7QPQ0wfZ1j2tvu5XHrHUg1btht+ceclqb9tdnn3w/s/Is3tdPXrupz9+yp/vDjJZZ2G/eNK7fvnpw5eJXPpWK8svHQyr/SoF9iDnsZsu/soFWAGI3a69QqQIUO7lA1umpLAcBRO5s+r9zwsyD5nk6rYKesR13S0bTtiDllxljaus1OcGcSarymlaeWEhx0e5YLV5TEZIE1JSo41kWdluSi6i2BWDq6rpggksexRImoigkH5brguLsDYX8do1lsKLjcwiI7m7hGUdprPscVuhW3qZdc8W6WXWqYRs69mpklattmDbmgyj2dvsNkvNygnPZLjdC952xLvfcODB21aytdz2vMpTDtxnG1864zIadN2x+EERO8JC5rHSZqnkLLypy50CvlzPkjIWImQZEhvzFLnauOrpH4gAQSAOhIJoEBBiQthZqIIZrZISa3MWJQsryhtNilwJJAOBvYz1iSGbkK5jI4mOkkk9mKMXZHUri+yUzS80VxMhcsTHOc9tLH3k44itiks2g8c5FdzSoWMhT59IOzSsZ1RUKpwIEAEiQAQeHwGyrR8fvy3uagsmgkocb7CUZzmzcuYxn4vmGPK/5UVzqV2K+dqyNzTMEIJdLXRziwPwGAXyCiSe5sg7XfYdGeeOsi2NQBEtNTZQ7OEfiABBIA6EgmgQEGJC2MeIqWcvC5o+y7dhGgHX2Ne8XxSsjGyUvJI7VZ9VcpnpNA1F2Zucw8fGHV3iaZWl0m8s5TWrHFeZtQApsTORIihFOWNuWlO+0KGKdFKkCFvZ6sYqPdsQqOJEgAgQgUcmQLb1IzPaqs5QRca8uYUcLnTf4tgS3nAhsL5xQHCX8bxeaB0HSL9s2xOTvOkqWoP1UOuQPFG2J5TKspB5UWFbKs8VD7F0rad/IAIEgTgQCqJBQIgJYbeqhwLCxg42jqmzZKRm9zMrQ/hjo2UoZ7qoJ5aDBasFlngymXoj2qrkyELuJdj/HAFCGFg1EHOfjTDEjzDstYTMK0HmOAgfYimGXwiXDJH2emvjSfISASJABLZgAmRbb8HKfUyicVmkhbIk1/FYmmkLWzNjIdjEpIo9u+RVSxLLtnxtR61Ezkwg3QEdRIAIEAEiQASIABEgAg8RINuamsJ/EOC8NVPNbMcRuTvUPzoRMO47Zc1CIQtrolbzPF/ZOf6YxPWioDhRaj9EgAgQASJABIgAEfj/BMi2ptbwHwQ8tzx2+0Unvv/Dxxx33NuPeuvnv3je/WOp1IWVpjkrqiUX28vxRsq8ShBWQx9z3HQQASJABIgAESACRIAIkN+a2sCGCCSxsqI77r78pkuv/cc1l1980cU3ysqiXPIBUUll05J5ljSrqhSLIkryDAGjdBABIkAEiAARIAJEgAj8iwD5rakt/AcBrFUbWjKvvz7eiIv+sCzziXvvecASzq33TJZLYVow37O0PbBsQQl5Q7iFBL10EAEiQASIABEgAkSACJDfmtrAhghwK8kW7rZTf1FyRRqLPL3uY0e+4+gj33bKD/5gpSyy/DRPanMW7FyxcULR45tCURMgAkSACBABIkAEiEB3CZDfurs8e740y1Or+KK3vuoAnsaalYS415scufG6q9a6Qyzhke0FlfLeh71mmaNcq4ix6zIdRIAIEAEiQASIABEgAv8iQLY1tYX/IJBKdymrzHvTew97yX5+85+DFjLtNVM2J8l1Lex3+dxd93/DB1+8MKi4owl2R6e1jNR+iAARIAJEgAgQASLw/wmQbU2t4T8JKJYk2dD8Be//4Ee+eNo3X/CSQxYuXCCY3nnH5S978UGfO/mkjx5/zLL5AyppuNR2qO0QASJABIgAESACROA/CZB9RC3iPwhgnzjXLzewnVzfvL2e8/zjP/Lx8/90/lVXXHbWGWec/OEPHnLg3tvOr+rGmMuU53lxutXtz0fNhQgQASJABIgAESACGyFAtjU1j/8iILhwMilSZSeSN5M8l9jgWaVp6jmcsaRojvpCaWzuXUjLw57edBABIkAEiAARIAJEgAg8RIBsa2oK/+m3FiKFNS0s7vheqeoEYZrnWmvhtEKrC5kkSVwqVYTlSWYVnNoPtR8iQASIABEgAkSACPx/AmQbUWv4DwJSStsRnuPGzUYcNRzLFcLCGdgkBnvF2L4HkxvO7FojFsziHJ5sOogAESACRIAIEAEiQATIb01tYEMEFGe6kExlldApeU6eNos0s13PFZbQqihyYVtaW74XwgRXRUQUiQARIAJEgAgQASJABKYJkN+aGsN/EIAr2nY4djOXeSqYEpw5jiOllmkc+A6+QXyIUoVjcZUlrqUIHxEgAkSACBABIkAEiADZ1r3aBjIEaHBtKREXlmWrWKgcgRkKywx1V35spmRewJ7W3MqlFgLeamlpyW0Lqxq5blnXtoWTMljhWllduSkKgQgQBOK0hIJoSkDMlrB0EAEiQASIABEgAkSgdwiQ37p3dDVVUxsBG8JKuCr5jk50n7JcrT1LFdru6R+IAEEgDoSCaBAQYraEpYMIEAEiQASIABEgAr1DgGzr3tHVVE097hWFsl2LF00l3CJTFuMNmTlC9vQPRIAgEAdCQTQICDEhbI+ph6pLBIgAESACRIAIbN0EyLbuMf1HCosJXRVHvKilpUBXeWI1sIsL8uT19A9EgCAQB0JBNAgIMSFsj6mHqksEiAARIAJEgAhs3QQ41qa18qhpOTa8HsvUtm4aPSC9sKSKlRtWa7bY5aM/q1u5FQ6qpOB+3AO1b19FnQTCt2U0VpHObZ98Q7VQWVQTgUCwd0/IhZBxxV2hM8n5/K+ezThi0lMtAqbznqh/20pyh6uYCQ9dxLpjD0WOGCOmZr2RfpH0MjubH+mF9LJJCfR4P4b92xAzWXClGF+3z8GMCcmlzYRqZcft4QPLqgqGSFC85dX8qy4UTNtaYC0Xlnn1sFRTVSe/YI9psKm5bTsqSaxsvFm2WdWWoua6CcZIPf0DESAIxIFQEA0CQkwI22PqoeoSASJABIgAESACWzcBsq17TP8udwr4cj1LyliIkGUFEzxVGXLi9fQPRIAgEAdCQTQICDEhbI+ph6pLBIgAESACRIAIbN0EyLbuMf17hY3kd4mWZd+Rce4obOWCjBpaarenfyACBIE4EAqiQUCICWF7TD1UXSJABIgAESACRGDrJkC2dY/pX/JE2Z5QKstC5kWFbak8VzxkrOjpH4gAQSAOhIJoEBBiQtgeUw9VlwgQASJABIgAEdi6CZBtvXXrn6QnAkSACBABIkAEiAAR6B4Bsq27x5JKIgJEgAgQASJABIgAEdi6CZBtvXXrn6QnAkSACBABIkAEiAAR6B4Bsq27x5JKIgJEgAgQASJABIgAEdi6CZBtvXXrn6QnAkSACBABIkAEiAAR6B4Bsq27x5JKIgJEgAgQASJABIgAEdi6CZBtvXXrn6QnAkSACBABIkAEiAAR6B6BLdi2hmjm5z+O1AkbQVqNsdXKYGA5Y2rY91nE5YBUsVodWmEeO4lbEu64k9mKB91DTSURASJABIgAESACRIAIbOEEtmDb2mhO/UuBD0naP3r7kJy33i3qlTV5Q/dXl4zVJ+bnA/eL/pK/bbMYd6q+nddV5OigUExv4fon8YgAESACRIAIEAEiQAS6R2ALtq1hVU8b1sbIbgnL+3cbT5r2xC0XnXbCG17yjL132e25+x6631tP/O0frniw6Welkq7XQhlzb25uJbpIu4eaSiICRIAIEAEiQASIABHYwglsubY118z8tA4jZsvUbsqaM/zXU088+Sv/d+ONNVu6pRJz77n1Fz/86Ac+8e3v3pNUygzbiLPIcnXKbUtu4fon8YgAESACRIAIEAEiQAS6R2DLta2N01rz/x9yPWVqu/E/fnHyJ35zQ3PwoPf95rxLL73mqrMv++2lPz7lwO3FJT/83x+dce1k4EoNwzoNrAEtyLbuXlujkogAESACRIAIEAEisKUT2IJt6/8SDb/C2i5qd13zp+u4eMohXzz5HbstjFw+6VX7F+x8wImfPebFZXXeT8+9rBEJr1RVCtHW8t+DSrb0pkDyEQEiQASIABEgAkSACDxOAluwbf1fTmt4oBXj8o4/XnC3Gtz/tW+YZ9UnWWIJPxxr8tJcZ/mOhz51oVp3060PpJnNJUvifNTl4ePkS5cTASJABIgAESACRIAIbD0Etlzb+v9HgxiPNQzr1r8PjGnP4ssXONXA0qyik6DiVprNpvSXzdu+VHHXjd42OZE1krJwg8TK3a2nKZCkRIAIEAEiQASIABEgAo+TAFe6ZYQyLceG12u95aSc4xzh1cihZ+KthWaZZgl+LjjujZ+6sv+t3/7R4U+2bSfQomYlSqhQOc07vvGBN//ivt0+/v1vHlQeyOdkoWxmRRi4jShybRxOFidBEOR5blmOlPnjRE+XEwEiQASIABEgAkSACMwGArCBhRBFURhLDx8cB8aehD3ZafW2aNv6oaFCyzevWQHDmvH0wmMO/+T1ldd+5yfvfKKa55SG08yy/T4nybP4im8cccxPhvf+5E++8/J5SUNomYoAe8dIIDaGdblchofbdd0kyXyfXNqdNjY6nwgQASJABIgAESACs5SAZVkwqZMkqVarsP2yDMaeD/O60+paHz/55CmDXMdRs9OLZ/P5nFsti7p1tORrebERRM2K2y/8zRX3i11f8Np9l1d0c5S5Soogi1KbRffe+Lur/ikWPPNlBy4VkcdLdlBkea5y1/UwarG4AO5SqdRoRPPnzkvSZDaLT3UjAkSACBABIkAEiAAReJQElEIkh4ZtPTAwEMcxPlQqFXyAM/tRljB92hbrt2bMfijMmomp+JCW31qz9JwPveXTf1Dv/M4vj9x3rsVlpseEgnO66tgPXvPNo485bfxpX/jR/71g/kQo3Vg4hZYuR0AJRi3bbrutlNqxWtEhdXivnY5Zd6obOp8IEAEiQASIABEgAkRgExDgQqxcubJl49XrsKfhsYZ53TIgO4+X3hpsa2iktZxR8wQDkguOe8XHrl1w5Pd+/LqFYwPVbWM5afMiEkLpFav/7wuHf23dnt/48nf2277pZP+Pvf8ArKrK+sbh0/vt6QkJIfTee+8daaKCChZQUcSKYu86jr0XVMSCiDQBQXrvvRMSCOnt9tPbt26Yx/d5n+99dODvzKicMw7GcG9y7tpn7732Wr+iGFaAoGVTh8QaMDdZWVn2f7UFIOLQKfg3jLTzK5wIOBFwIuBEwImAEwEnAk4E/tURUHW9srJMVVWapi8Br6GSDTDgK8CE/IVz6zp5kEu+jDbgQwAgoiGoUfjSmLHLff2e+/S9kal4KKgzqA4WjLbFkaWL7nniqa3MLV8+fXe9FJLFdTdBhDWEwgB/oyl6/fr14TQjKwpJQEUcs39JtP/Vo+38fCcCTgScCDgRcCLgRMCJgBOBf2UEaJY6e/Ysx3GAA4GUGpLsS6XVK/idf+HcGkDWkFiD7h52KbdOlK4RA9n33si7vytvc/OSNx+pz4QxKqKifr8lV5/efPvUZw+nDP/yq/u7unymbsiCjod0m0QpigFIe1ZG5qUGAUFQpqYjl36kczkRcCLgRMCJgBMBJwJOBJwI/MkjoBn6hQuFoFoRj8ehdH1JNuQKACEQhr92bn0Jw4GhCex1ooxt2bqtRBbOvv7lE/H2o++bc/ONTdM1xTLCR374+tnXfyxlW8766PXrGtA2gVmkREV8qFu1Ia82WZpJT0nFSAIUCzVNoQnaRC6bN/onf+qc23ci4ETAiYATAScCTgScCPw1I4AR6MWLF0G1AtJrwP1C8gfyFfCfDpfxt8ebQWKR8osvPf7svoMnIpYQsQmXh9XkSBXS6NZpk6ZcNzwn3WUbIoGCvAgOuiuYbQEmBPoC2dnZIBricnGgEwLfwerkR5zLiYATAScCTgScCDgRcCLgRODPHgEbtUpLSwEKAjgQQFrDn0BkhNwa8MCX+9H+0nXr/1cwLE3gkFoxdGrx8sVL1m0vrUajEbRF03YTp09t3aJxw5xUwlYNVUq81QZyaIIhCrAbAN80bNhQVTXLQtxuPhoV6SuC4Fzu8DivdyLgRMCJgBMBJwJOBJwIOBH4V0fAtA3IrUHZurKyEtT3oKgajUZBjw8K2Jf7q6+63BrhbCMaD3AuSTQjGuoK+CPxIMdYpgnZMg68UNPQceBA4nV4ahwDZ55LYHZAWkN3AP6UJAlCr8qOTsjlPmzO650IOBFwIuBEwImAEwEnAn/ECOAkBmn0JeMYqFtDvgeoayhjO5iQ3x4tBUMJEK02dJoRZN3UbYRlaU2VMKA5WiiAqLGELghu2JBtmxiB4ViiF3BJkwXwNyRF2BYC0b8y6uhv35/zCicCTgScCDgRcCLgRMCJgBOBf28EIJ9OGAWCNBwke3WwEMgD4T+v4C6uurq1gfltI06Tsm2D1w4BJWlNwSmCQTBAUROIDZTHhNeMbiomYuEUAhJ9kFhDxfqSYQ94nl860MB1BeF23uJEwImAEwEnAk4EnAg4EXAi8EeLAOR+iaJqXYUVvoALvgNJ9hXoW1915oIYUo0jCmLxhuLFkQBp0ySuErRkWrhl46aFabqpmoYNCTYOTumJC2DscIiBcMOfgUAAogzZ9h/tmXDux4mAEwEnAk4EnAg4EXAi4ETgyiIANVPI9yDHS8jDmSZ8fQkPfAU/7arLrQmbSKA7TA2lwQVdFdU4xfC6jgLWGgdtEMzEcIvAQL0axQzUVi9l14n0+hIOBFQPIdDAbryCWDtvcSLgRMCJgBMBJwJOBJwIOBH4A0YAkj1I8KCQCikfXPD1lYlbw0e76jAhmG1oJkKyXMImHjEBrE4xLOh/EGiiMg1xhAtHCQCAoCYONjE6olxyk4cDDSTll+iiie8kXGmcy4mAEwEnAk4EnAg4EXAi4ETgTx8BNGG5bQMgBLAJLMvCn5fg11eAAb7qcus//eA7H8CJgBMBJwJOBJwIOBFwIuBE4I8agasOE/JHHQjnvpwIOBFwIuBEwImAEwEnAk4E/vQRcHLrP/0QOh/AiYATAScCTgScCDgRcCLgROAPEgEnt/6DDIRzG04EnAg4EXAi4ETAiYATAScCf/oIOLn1n34InQ/gRMCJgBMBJwJOBJwIOBFwIvAHiYCTW/9BBsK5DScCTgScCDgRcCLgRMCJgBOBP30EnNz6Tz+EzgdwIuBEwImAEwEnAk4EnAg4EfiDRMDJrf8gA+HchhMBJwJOBJwIOBFwIuBEwInAnz4CTm79px/CK/sAcdJCdJvDWNW2FSrhQolbBoLaBLi+0yxtR3XLsCm3K6qBdLoqGDgqqYRPQzAds3CUwixLwxEasa/stzvvsnQSZy3JDNkoTSBe0sYRXQU/UAwXDYUCsXqdoQhFN2nDawiKFSN1XsUVFQcLVhqTDBvDbUohdYtFFcLGo4yLMmzL1mFsUAwhHWOjf9cTRiCKhrlDGGbRccMOWygChlOEqVm2CzNJzorbBC9Rtmi7YZK5pH/Xbf3lfg9qaCxOYiZq2qSGMXEL1RAE3L5Ii2X0OAaPPk7quIybLGLxMJcolCUMVgF/MFSn4zaCCzJF2lhMo320Esc1UbIplKtFLHCF8NAwZ5zr3xIBleRRjVQh4mCtgXpIi5RwFMaLVXWMFqIoAmOEojqB45JtEbQzYf4to4Iggq5jtqKQpG3Cpi7gJMuaYRFhNd2jYV6GlEgzbsLQ4AHO4EUSJp9z/UYEnDXlKn1EGAQs3i1dVykSR41EVkbhjE1QOBpHIgJBBhDSMHWtPAnBUJsMWhHanywd9dokY3okLC7zhKApouY8P1f6/GC2qdsMyREopptxG1NRCpIF28Z4izDAPTQailMChyDusBEROK+FxQiboYyoFRct3iZI2xBTRQ7XJCGO6S5wFuVV1OZQOAqZhmw743Kl43KZ74MNR7DVJMnwKkkUn22ocdVQ4kR9Bo3bFFbFQFpdJchhPxpTMbvK7YzLZcb3v15u4aRimPBfuG2QiOphCIHEbE3RUMkm68kMKaAVHOlXbNNAZARHokipSNguEuVgOgVwRKuyFAXTM+x4UPfzOJ/hs1RaSTWQiI0qYV2+wtty3naZEeBkjWMUy5AMTBG0cFxFUzmhCsFDDG5LkRQaijZwWnKHdMJjuSWJvMwf77z8CiNQK2QqKMVbIkeZCGrWhiSE9rutCMOEObNSEb0mkyVhuKVHw1gwU8av8NdcTW9z1vqrabT/22elTSRRHLV1DEMpA4Eam5nYvexaMpfzFlZGrKSwy+0Rwf49DluUmuyLh2rYeooRwfRqHCFJxTJRAWOc5+dKnx/CsnQEtn44upiWZOEwBghUOw2DMAmTxjQf59ERQ5URlbJMGcf4AAO1NmgzCLSFcqgI9YU4HSxYunpTTEsx7bCmGhZqQQ2bxUidhDzduf4dEfBQbMxQqQBh1lSIMdst5JCYwctnw2pZvCau4fX9RECzacjjbIKhnH7ClY4JzvKaoSOoRWFQiVZNOWYoMoYhJo5G9SgmyhHcJceiLopG0biKYATKUhxv2pWyjsHcwFg6TddZSvQbcsSgq0VUNUjF5g3U5EiN4/grvS/nfZcXAQo3K1E9LcqblKmSAcpVJNZq9axYtNqoVOJyRMHQ+jVxI4BpKidzSMrl/XTn1VcaAV0NmSilWoRk4wwqJrG2SXoVhIQaXMSO4xSBq7WMnI6yZV4rOwwZg3P9VgSc3Oi3IvRX/XsdsQlMJxDTNKF0Co1s2LpMU6fwC7qkx/PXPPr8dV1cLQYPvvv9dzYdUWsozlUruqkkn83baNzwkmyMgIK3/lcNz7/6c6G4aZk2okMlwMAByIHimgmlbAKHnjfBxtVa2sJEUbQshRbcuGmqQanCjwh2soYAiAcxPThT+NPMMaPmPDjn+UU7aJ2NMT6BgPzahAWRMBMVPuf6N0QAR3XJNqpNg0r1qHiUiFaET+744IWbBzXv2KJ5v+nvLi0TMYpMRkUUkzAbUf8Nt/SX/BWGodkYCoUASK8JgsAo1sJpnHIROHfh8CdL3l685ChiYDFLDLEcYSMMrQmIGNTtDJXDOJ2z0MJDm7bfc+fors1bNMlo9sALz646XFWqV3FCuirHUdmZL/+mp0a0dBdBBplUTE/X0EIEZQu2zLt5WP9OrXJ7Nhl726vfXyxRaU4PaTIuxw0m8m+6rav+16TiogB4KxPVAWaFmFDnCUVCLIlKwZIDG3d++NWCjUfP02pc1POi9FnFSLrqA/bbAcCfevppNPEyW5bE336584q/SgRQgFvjNiDdAKWLY6RpWxai0IxlF278eu79Y56Yd+FwRSVlldeU79341cLtUaF1x0FZREwhghripa1aQxMohLHgAGv9VULyb/0cNgbhJ1AbN2A9I3EYBABQsyhBojKCeSxWRiWWF2icNnQFx4y44RGT9KRaUQ4gsTNHjm/Zsup0+Oihrw8dMZWKc0b2yHHtCF1iJWibUxYO9TyY0f/Wz3O1/rKoKqZxbklGVY6zsKLyNV/fNvn+b46UGwpiEektrp1wQ4cGCK6beoxEBBIxLKRuuXWuy4yAZmgcDSgQRFU1m6IQglJ1RDVsGqktWvrsrS9f7DH5uu4NEpCCqG6QOkOSmoXQtk17DU+tvPrzWY9Ofv2jkhM1NbrG4OSh00Uh0jdqWAsybtGMF0V0ZxW7zAG5wpcnEVSBLnsYf1QsFgxr57tzrpnz+ZnyMI8wtWSweNeWBUfU/j26ZdTjbKzYFJMAhnCFv8l52+VEQFJslsBo3NR0MwZYRZZ1G5UXdv0487oJryzfuX3t5h/nr1yi0mO6NlYsO4unNcBeOdevRgAIBXZisbfNYHWVbTv78dXyvKAJhK8BoGvcxAickrWYgMlYrOrTh6c9uirCYe37zRnftX6Nsn/d159uLTHopD5TP3738eapbs6USYEKVoVSaFaCha/u8XGuy42AjqosKiAmotmqjQNYAHfhlhkrKy2vLK5hUvq2z4opKCqrtIYrHoYSVVskjYBSs33Bs688tfKwYZIopXGaFaNQl5qUd/+338/IRlN4l4nhipUgB9nOnnS5Y3Ilr0dtirA0DBMi9gWtYN1to+ccDDVoefvUmcNbUarAtcrpxShRF6R5LkIVaEPRofLqXJcfARsxKII2VN3CcMCByKpOkyRL0qZ6eu9jt0w8OnXrijszgSXnMaNBI4ukyoDJGBNZF2xs0RVP3nzLypOCXL/J0AGDOtcnpaqlG8tf/OTtbg29ZqRMJzJVrFQwmcu/Kecdlx0Bw7DcaDhuEpXHChV9/51T3t2P290H3NCplY89/NXbywsxgW91y7L3H86pT+da+kUboy/7dzhvuIIIoC4EEzUDo3RFZ9wEFsKPLpty4wPbRc4K4zQRBayIbfrTZr624dEeLpKBU65z/XoEnLr1VfqEQG8VGD9QNYXqKUgbGLbksSL7F3951zv7jdSeL294855BzVvndR7WtplxccuWQqmmqKY2kDu4fYYfi9dEtEyXX0VpCQUwNnGVRvD/28dG0UTRGgFkCKBCEskwLiChc0d/vHbSjC8Wrbzo6zGwtRsiqxOUGyNFW6MIl1V18O3773hizdkA0qTJqMFTRk5o1atBze79NaSI7K2ND23fPz2HVpUoigLZC5QR/r/doPPufyoChE4rCW6W5WWCZ775+P31QTlj1DvzH+uZFWiYG0hNMgmStRBeld26KSIU4H6ccfmnAvs/XgR1n4QOjmmzvCshCmIpAQ43ohUGyhadr8kdN6tLM8OtESFDdGFuQK1hdkD3VAgx5PjqR6f+fSepthz2+gsfPzqza9d2HTu0nHbDzcmcYeuKBfpICEdiGurUCK5kWC77PahAx0tPfvvEvbc89uqBI/knytC+T78x79EH+nbu0qVf/ZyagxtOaEWHT6d3HdA0lxVMFkAKl/07nDdcfgQoFJWMWgVnMgho4jCKGSla/93zi0vqDbjt3U/feODWLmnR01tPXtSOVIltBnfLgxack1z/RpQdvPXlP4Z/iXcAzBp6oySgQgzUBt4ChZGGuPWHb+ME0f/x2cOyPOnRguItX00YPPDZpcViztiH5331+a3DPCQTNKk0nq5RZRmRGEP4SwTjP/AhcIw1Ad5mGhgJFWaoxAHWvebMsbW1tXpErF21qxJEDeDMAzKJIAgC1QRZlnesev2rjRU8NWbMp+99//GLD9839rG7nt246dObM7IrrFXz39x+XozasuLBPRLhaCT9m8ZU4TUVKcdtMo6lIBYatEOKUr5h8Sdrfvrq3RfmTmrd1pfcsef4+5buKaEEj0tx8NZXOC4ogpEUg+Okqqq6DAI5iBYuWffDF9NnvvLF2bKin9/bU1BG2mEvIeCqHiZs0qhEZGDCKUvXHpVRghlzz71TuhF42KcDsZFGyRI/kEWImEV7Kbuad6TernBYLvttelRLFuiqWFkQ9xecC8tk5/FDevhR6BtAe67N6NmP9kDCgnpo3nsLT8dBp6/2sn+B84YrioBqGQJWfXLLV7NH9sqo3/qGR99856sfZb7TfU/N7t6iobvx8BuemHNvYy6mnvj6nQVny5395bej7OTWvx2jP8cr9AQfDmQ9AOwB/8AXIJZsA4rXAv4PCpqVGE8rlgQK1ggBMERUYxUQi71wfPOuYtVEw+5IckQuPn1UdZl5DeqnM0e2Pj37nu63PPxzVfMejy7Ys+LBh/PU47HSWLUkYgxik24rZqEMgjq5whU+HRJaCU04xcQ1y0xGSYXwlnNpQ3pN6tchO61Brweub5qm8BIrshahUYhHIUjp1PFFuyAHUK4bOeOaBv44FNt4kbb1Jr1fefruJMsObnvn+Y2nFS6FioVwPXCFt3XVvw0kkyEGiSppHUCublIlqKYGzgdsS8eMGoJiKBcUdkBXJ07apK4LRksDjXkNK7v3sDZu2lW74sOHn7/pzhde//T7UxdiJl1Vcmjx01Nf/y7/rEY0uuoDfIUBIFALaLqAeEJB+BgReIUR9bKdb3+xbP1X677/ednHr899d3u+RgjAlMMSysgyw9GmiUXPVmwuQ0lUaJHRLB7A+bglJxOuaDnhJ9VQ/oYdC5e98cXiwhCbfIW3ddW8DYTzdQso0ol5AVxSoHSYBijqA0IHSjPQgaNU0yIpIsEoUGX4Jou7VcMEcXeZpnS4IHXjUMyUBcJdlcpce8e4AaYdslSUUSkVWqiuEBsJU4FAvb6znx7ts/Dghh/eX7M9iqSBYPylf/6vywGv/taDRyE8GFQkljKcgOqZbmsmOFIAds0kogbIVLMy5lFJnTYMAIaSiIYilT+/88jN1770+b6wRVzc9+1HK4/EcKxBPZdHts6n6Zzb3++GuRNz6bB2aNnLKw/GNAw05IGgDRQHUMGUCaiyYbQd/637uor+3smt/yKDjVEIlhCeMFFQm7ABl6gYYE9C4jIKvF8ex+RysdJFJgkGGdUVGrT6ReTE53dMGTJ9yserJDG1JBCVKCpTUIPU6UMv39Bz6E2fri1vNGrWWz8t/eaurjnezJ8WzZ7UqlvbBxYDTQgxDJnGvCAcazsgxSt8flyaVxF4y0WhooJFqwJyJYdy8cbDPly44bu1H8zp7jt65FBxKBXRZVojwl6RUio3nZUQm22Y3dSrE6ZLVWSbx0iXQUitmt6SSxIxdeWjC7bXhkyfiJJOIe4KxwXSAHgn5NOQZEMaAe0d+A58QdqRkATQASxZLT2x+oMX/j5jdOPGw0fe8dIHPx3XEztKhULanSct/OSO7rkEhodJgkhp3fG6uS8+O/OGbgASjn396Xc1ClF4hbd11b8NCAYgUGnaEopwLhpRcP30ttXfVSQ9NG9NKD96uOzw+rsGZvJGNSPJiA8EkARd1Rk5YvpcAcYCIf+4XusCniNvugoVNZCikjHrwtb7pj55x1uvn41o6qmrPsC/EQDLMFmWhXkBF/TQdMOg6y7QlkqcRhMKRyjkaWA/hjMcgNwi2gU/aqtISVrQEngek2vmzdtxDA3gVpiXWqZ1m37vHW0B8OGJnV1fWyYautfiiVg8jOIdJt81pX3YYiIr3lyxt6Dml1Puf78/OOs64/XrEVCICEpDmQ3FVIQyKI4QCIrVUascUVL9aaQS9KpRgHOihC5gysGdp/bs/OG1F3ZbrJU3oN/YDnkgBxZibEGr3VBVnmHXA+eYIK5lDL7p8VFtZK38+EuvbbkYU1TBNMm4qQiY4YK6gw28Ewcc/3+Gxcmt/yKTFDIBEwEVPUAkAsQTJ2gwIYO0TTQFRNJst4FlCt6gIutIxI/Kx3efPFe28rkXN55mXcHF81efN11azGNlNeuby1vSqW1HQk0H3vbu6jUvzhnTxm1zuF29dsfKc0GK6Tq4FRrRq3VopLLB6HmYsn+R8P3bPwYBxMVIOa8hbj4n5E6rZW3C0HkDjizpWdWn35g7dtj11721YptmMQZpUZF4nGEbCb4IggZD0WTDExKrdC9HSuD2E6AFhY/QbqrKVb72mU92VquEDKIvznVFEbi0bcOODl/8csF3orgLtNyEsj1f3ndnn+lzXvnw52OhcOmudW++cveoYbPW5VuoR0mPEkLvRz9evnbv9mP5m3dtXvr93LvumvHEXYN7pYH7qRaOJNRDnOuKIgCVUaBcY7gB1TfbkmFHD18oqmk6fEjPFrXmmaINS7/46KWezfIaten9+POv7dsrxdSAgbBEXqBjqzTZNmtWr99cEwE5edHmGyjg01itVx/ZWovbWKBr40Yur+eKbuoqehMcNSFzVhQgWIMSYuIyLUuSJKhaJxqlhk6iKLAODIRAKEY3wAEhEGcJxvBV+gxpxzePThrw2JNPffHduZjqQumwpbXoeOPY4Wl6mCzc9PKGEyRuxjQ/xzAsWu3LvvWBm7PkkKfg8/u/Pvo/Umr4vZdm5VUU+iv6qIomJ2QqAEqFKTgC1TYwVcJNGBaGjwWrcTh9shEq4omWHHrzrqnDrrtx7nOLCpGUQS8t/OHrl79YsHXBa2PbSBmSumjZ9+dKrWoQha+nkj6uYa9bZ/Vx6yFr99MfflsdJ1HSTTMUbatKpJbneWDlX9HN/jXf5HAZ/yLjmnBYpBiSIjWwUzSgloBTFEWS4BIMBF8S/BJ4lNRoO1ZxeMGT993xxJcF0bIzB897xt//7YIXRqYZNkqIdLMcoWDJ0iMylZw74cbHbxuSa+sGxseKNn/05pNvba102UNmPTaxXZoQsKIqgxtuApUAieIcz67kEbKxJIyxMDtqqTHTtMCnHEdAt1+NUkg2cXHTp+u2FlwMntIbTxiYCeAeL22gbnvfwu+LRW+1kHVNt25eQQJvM4QUlSK65PRr7y6/YCNxl6gctjMHDu/ogzXV2X6uZFygLAfOcFCuTuQMMIvqACHwNTzvWvjY+488+fyKgzrT7vr7Hrn7+tENG/EX9p4jK46vOJPcq09bPkAyOG1xDTBPtYqrlM8jmWWly5e9/+nWSixj4Iw7JjXMAHnmK7mtq/49kMnRkFlDXmcAuF0mac5P4u6u44f58t9/7OYHX1q6+fihmhiLUjWnth348vtdsbTMLs3aktU13vTC71bms5Vnz9UwzTrWz/SlVyA1yMkTrz8yd+MFK5Qz8dG5PbIx8JpxygS/9pBBSmtoCStygmZsQBaaJqwvif0FISzUtkwDajmQyukwRlDMRFBK90bpgppth48f3L0neHbrd7vOxtSyc1VtrxmewtR6EEXLatvCPr50W1n0fFGVt+2Ezg3y6aAv7AYcVlpuS38of1240T13DmqX5YPb+iWbdqTM/smVgKJ5zKY1TbFB/osEFwssAawxTciDCcwN/R+Jd7sUjsQrDi/+fOP56mgV5AnTZj7bp0VKFmKZ/qZZedVblp6t1I+FqGHDuvvTAPVTC82JrEAj7NCa9fGykyFP3yat66dmRC2ZMHWPgIkKJPLOrvPLADm59T/5rP7RXwbJFKxA0M1GEAJDCViDDCD9KCojGzij6P40QpY4lCT06j1LP9xyzqw+Ux63ulz76j031udFltMx0cWA2EHDZGn/st2nS47v/3bdpuKLZYcWvzvrkZf37Jfjnpa3v/3GQ629OqUoJM7GTI2WEd2NAZbbuS4/ApIuuwk6rskAp/YKXlQDoKIhsCiui3FbaJEnHFp2LF/Zd6ym+bjBbSxbAvUDF1uxffW+ktDe/UWpfbtkuuHVmGlXH3p67t9XnOe73DWtnZx3zXO33NAiAwdsI7g+OtflR+C/b96/1LATs8molVZ8f+3bK6jscW8s+PzOCT26NU5t3dBDVR5ak18Zrc6vSus7oKMFLAYBIbTI4adGjL97zkvz/v7Jpxu3nEO0nCFvPDGzQTbpA9HFy78p5x2QGGioQRkoSoFZD2FQOh7IadVcqF7y9KOPLzrtBqDIwJvuHTu4fbtA1dEjpFm2efPu0uTWEzt1Zus3bVW57dujlRfOrVv23oYtxw/uXPze/S9+dLw0XmP1nLPgkWub+V2GywJBUuf63yMACGtFVUmSVjQ1gZjCiQTYGtx8LMinLQAiQooNdFP4GrdVQH6olbs+v2fqtJcXLV6zZcOqHaW6myYjYixWyDYe27MeQ2ii6avfJI3Yv3dtyYWKk1LWNQPaCAKNSZzoj5JEvdYth0yfMSKNs8jE4TaRXv+3e3MSuN9+VBXwVOYBSw0DY6BQxMH5hAlwRAsWL15W4Gua4za9El6BuTOyU8ydi7cW45qqZ0+/a7iHkXAigONcUh5xZvGm/HDBvgpf74n9/HBmMlDKjuQ2bRA+bA179Z4HW3ZCTbUsGWc1gg6rJmiHIDpwvX773q6OVzi59V9knAHfqeumZliw8EE5gUbB3g9hKcoWfEQ0Aq5wqAnkRdr2upOTsIOrNp9GLZxsP/XucU1YAZxjVFrERNN2B7q0bdkCrV25uyAeLDy5a8u+/HxZQ7AGNz3997nTB9czWDFC2MnhzDhl8noEwbMRxLEcupJHiCGqbAU1MY9J0ZoS0cQ4EIVMhEmxGTA4x9LSfJGD3+0qiV0sc3eY2Dc7wRyhG/qF8r2rDuLx6uXz5u1av+/o0fUfvTTr7Z8qavxtZ77x9D3T7hrUqXEucEt4UoIH4Upu66p/DxStYQYlnP/q8Na/MBppveKrx57dVyZ0e/T5p0c3xSJbDv685fH75n617aKdc82j7/7t0WGt6iGom5KLiDJ57ZJnv9oGqHibcmlSg2F3P//5U52acJ4oHHwd3fEresZIAoXaKLDaQAseGI1m1BAZqmbhE5NfX4MKjYY8/d6iB8b2HNKrW7chd47rV3545dGqirJ1SNaNvZrRPrJDmy5m2bZ9QcwsOX8mv7C4VNItvfFNTyx6alaTZA2TPZpPIxy4zq8NDFBJaYbBCRLcjyCxxmE/gf0GcAZwKIH8jaKAi5Awl8V1F6boxWdfnTnljZ3hGJrebujoW64b2aYJFjl+XrLC545EMvoNbJORrMfiFJuRmld7YOHeqnjJcanDtf1BmT+DI1HVRAifN5dAw7oKM/HSbf1f+TRwGR1YyK/OIwyNQH3ashnoXkNPBswsVKny4sU9T0yd8f6SPdVZXYY29FsCbgBKOpCepx5eu7ucdlFGr0FDs5MJXPREUCUlty1Xtmb3mYqzJ8ycHgNb5boJmUBZm2vScUS7/g2aii6DAspqHAF5f8LrlsJBCppyIADrXHURcHLrv8iDAH1sWIZAJxmstC2AddoaYmq2Jku2QhD14XsIVDlJKmxgqbmN3KUHVpwssqS4q8e4axv5FTKarGRUcxG3QlQa/q49x4zuEmid6acz2+R17XnvrNn3PnT74Ha8amEuPBO3ZJEKcpgLM8BakEAdG+creoJYMilkRjysFjp5ZMFrLz10y6wXP1m2i2k0sGWWEXDzot6gpb/q+/VHQhdPhdlOQ7olMxJB5zZr0y5TOr/yRHGSVF1SVnL08FnwqKMybn/h9Zt7NJEwmdcZPQ1DamFzgj6Gc11+BC4hQABaCkn2JWTnJeUQPLRz/suL9hr1r5s9LaVm3eKnH7/xre9Kg2kjHnr17y/c1T+pKhiibJUFWDyN8Q1SO/Rr1zGzR+/Bwyc/98rj40e1VQnGDXhHtBpH2Mu/KecdYB8LaFGLNmM64WWgQErQsl2w4cVnl1er/sGvffh05xRXJq5VWRZj2vU6NtU2frmzCi8NNbnmmk5sEp/cosO4MaOapNTLyclKSu/Rd8a0R+fee/vI7CSZqvFoeSGhjDQdTMivPWa6JvOCKxQMMzyfmCA6KEtYHMuA95UGKRXI9YMrEobrmOKywlu+/OjOxedcRupt8755bXqv3n269Rx56+QhyUXrd5ZUXtxb2mj4iKaZXo5TiFBeavPSvasPhy6ePefuM7FzchylEdNQOEkQXREPka6Z8v+jbu0k1r+1JFi0paskpms8EY3XlhWeLSo4f/7Q8X2bF+2usiP7zqgDJ/ROsgkfqRp8g6a5fMH3y47G9EjU22J004ZhTk7RBJRHmnPKTyvyY8SxPXTLa/O8nEZoeJCKc2g9U6pFQSJE1cDZWdNVyzJYhrFwwpG9/mVknNz6tx7SP8nfm+CngCdcNoGIxdK4poi7tm38ev68526/45Fv952vLGeTuVQ3kWxQIpHWpnG0et6OApveKyn9R7XKlMhyt8yxyWxEMtJJRpKIhk0a9bl93KA+IwY1ycvpkcRFUdPt0rg4fTggZ6oE8LmTYqTCIyHLpv4kEfpj3WZcp1xC5MSSrx+4cfa3e06IBG4SaZ3H3TW+qRsY2TzJApixpb/i650nw6eKYtm9unbMTQ5X4km5bbsNmNQ1nfIGPAqS163/wNtnP/LU5GFZPhvzY0TEq6VXmjECPEosJ1e4khG/JIMAJC2QB7nUAoKtHeDXIl5+5Istp8Wq8xf3L33900UnlHaj7n32/bdnXdNNcNecennK4NlvvVHbYsboLNTkEVIimrZv3i6rfYfUALj4KGyAiCdMMMgkxHawOlcyLrpB25RGadW1mh8WKFxgdXHbkr8t2R1jGgy7eUbXBlV2lMV0UhbQJBThxZLvVx3T8Yr2Ax9ukYrqZlBQfMmpbTsO6jN4+MReAzJa+/ICabYc4TFWJ0OQtDs+c78+KgxJBMPhdes3sDzIfvA0RVpmQpQPpMIht1YNnQGnWAxOQCqjVM57es6umBIY/uJHd/RiPT5T8trKcTKzXa9sfOGqDTX5hbG8vr2bAvrX5TONzPY5+5ccb/PA7Fu7NmjI+moVCjTKGSEkR0gbGq1YAkP1C976F3qx41zy6+MFPlU0LrgxKFZvfee1Zx566JWvFq9Yt+1A1PZoasQtSXuQVpP6eKBDZ+k6yaRmZRd9v+owml90qlGX6zqkgtwlhXsw09u0Cf31l9uRpqmd2nbpn8LriBf4i5RZbXIuSk9wJBEGYzGQUUJFEwwZOAzorM5VFwGnuPUnexDAQtE0VMC6kdAcRRBY1HQbMwiGt7wGpoiE4tI1s+jYggenjb9h1pvzfzxkkd4La5d99MIdvW955LuiQpPU7XIsa9Ktfx9GmWX4xqXvfxWUBQ+ORz1h02BMOmrHaY6wBUYvN2Fds5JIIoxBoweVNTpK6zkxUiItL2KEOAMUT/k/Wfj+ZbcL7BBQeEVIkPkkKMB6GCKU2kyShW6cYdIkKiO4u4yxA6rGgcEcQBM5Udm37IV73t1gZ/S489E3vvt5ycfP3t07x8Y5r1jCmdAezRMm3fJI23QBqVz6wie7TtVIyU3D8ZhKoo27Tp3z7Adv/rTo8/eeeHjSgHZeUk1omMqozYtYLYuThOFoI/5jpKFdiaOUYoZtF0hSAyoDg0oNR5gYhWoEKLsbQhyQoAathmVoniLh0jWfPDSqQ8MObVu1HnndK6vyy0D8NWpiLM82admFFEm1YN/pi8nXPDDvh8+/uGtsHuz1+enlp5f9VEgTrmENPZZdL0evjlIBzhQFnUPjgkFRKAOW9SQMnA3WjFfZZeJgPQpoNJ3D3Qj4iuOYZokWBkqHJKA3EwBOiySshIIoioCYgUWYhmXDm0jbljGT1HDBwnmQ0WXR6PmN790/8P4XD55S3byuBznNh9IGiSgGEYLw5hiYhCYbiCorGCfwHGZiUswNTC5SDWMcjifbBs0l5CxApFz3GayqVEG6DnPGssC1/iobFdj4TZmCJmeiQYOhQMBFKDBFgGTZRizBAiFXS8UsGBtgqksAYzJso2jh4xP7zp3xwm3fVtcS0CWNUXgK6CLrqIhYNqYwBIBqSFzR7Hi0uvyIhYp2SsvmBhdy6SgOxrGMX4rb3s7th7hADO70z3//anMlyWJRjnDHhbbvbPzug9v75gaoMK5xjIJrpiQJ0JBDiDgOon4IJO3/GKBLMK26EtJf89IsGZiiiSNEQn4lYVKRoAdCCktyIFKAm3EORPV0UYODDU1pGEFaNIuElVhpfjkkt5bK0BIGyohoUoKRLRUqB+bd8fin3x6tZbMbjrtlLjjB3NGvHYXElaLSDz/85hT4JqCgKhXxeNsPuvfe3ilxomj7sz8tuRCDXyxiFRiaxLe75e3v5235dO6UjpkRhEJJ1QxX4DSHGZoB2xzA7nVoXeDQxaAxyE0cYNX/eSyd3PpPNkXDEoIzXpTiJQ1WQMTFkRxu0lo8ausuhSVxf9Q4s+TVOQ+s2p2E+vN6THp81pwb77+lPU+YbOnXDz3w3vc7WDYtourNRj5yZ3+BQipW/f3t7y4Wpyn1asgK3QKatnNdSQQY2s2ShCmD3peVkKBiBMASAOpGtHwUq+mGxCJ4qq6VR09++e3+SpNB1ZryHds34rLLPfrWB++/rm+93r06Z2ZdADKq5MkxRbCGARxBq5vundGQ1pLkH79esPxUZcjt89EUHjXjqiHzJsHQriu516vpPZoum2hUwAJEJYtTpe4LJ7afixVqlB0F0TyvQtkhXzikp4oer1+s3fje7O43PrH4IlJfgjbnhf2fzh1659P7q2mKxgzTN3Ta+FzacilihwnDbuuXkxTHFJbXCkN/f/rpr2OeKNVh1IgmXjm/hGD8mlO8+a+zjW0yVLKJ0LJVpVu1mAWgmRQQDQdOAQ81TjOCoiBE7Y4inGYhPspQSIJF6ixLqWSCCeliFYjxo5arWjzw9TMf/nhu+1cPfr0trupalHF3bN0+FQjYJ746fiBeUU7Fkw0RpyVK58VDW3+O6ATSvlUeMO3oLMBnyxERUVHCmS//GBcdJcH3hQEINWJocgy1ZAqSaRCTwEnIkQ2bADCUUafqigNolwAYdZMkTAoi5UVfvLHkRBTXSQ2pskBxwgJ8DivwDAi+KXKUwlAGE9wBhKc91aEga+KyHjN0FU406bg3RjHppAxo7Ujhwhe/3BU1Ugot0S1k+pIcr6t/jAtFcpdgaSaUZhKC7qAbDWcJTJGiNAntSC5mUYw3laI5My4ygM0hAFLzzZzJ06+9e14J7+dk1a+pIqsEFY10RSvmffjBgXIUa3rbm+9s+PClGbNumvrk69/tWHxLC8bSNjz70vqjMRJlM3zBCpVpNPmRWxqaFl8+/4MPjpcxLKa6ESbidrs7duyYmZl56VQDfTyO46CzdzXtIVf4WR1MyBUG7j/1No4SNHC5gtIOAdBqDdY+cFpMaH6CYDJw6K141ZLXhr61IU9u3uqDtxfOndq7W9deXbpPGNax4tz+cxcu7NwZbTy6R5uAL6642rWu+PnzYyHtSAHeZ3CveqmoN84qhJMVXNHQAqJdk2QB0LYoqtjQJLVdAofASEGNLSRTkJ1ZsfO7lzz0zEtfLUK73dw+k+KUI1/PW3chrqbVb0pVHNu/cvl3Lzx+x6zHXly+tZZr0yk9Q2DAZTNdSBf3/rCrOD9fa9alZYNkF6ynMglERZyQTRVKOld0t1fPm1wJDCgVQzE3463d9erkwY+9tWje6ZTBQ9vnkCRUyBQMo3n1zN49VVW181+ZvvYcm9121PhxI7p3QoouFGiV8TN78C5jW3g5r0m526RX71lyvKxy55IPt58PFew7sOT7px6eu/J4OG7mTf308fvbNpQE040LiKKAj93VE+Rf+6QmqB2LiqWwHG9jhGpIoCSBoQJnRAyMNCnGSuAIIhyq4SRTrVOEjcH/VQNXDM2i9UwDqcFJ+Eva4+uaVPP1ujNaVWEx121c786arnjwgrXLj1pW+f5irUe3Tj5gGaBUbcmPr859fWWhqTcd9/acgZlCIBaqSKHZKK0ihhsFRR7ngro1ycogVm3bFIGSGMQcWgkJjIeKEVAdgJECdg4NBWMQnQKkh64wXE79euKqxTsR5eKxYJNeQ5tmI3CU4VgctNcM3YgDHN7GgXBNQaOhonDd6sOVSjCrybVt20DbBqT6NHcYlcnCnz98a/1R1KZxteIk6x/UbEi6IBoJ0xncqfLVPZZ14a5LYzFoJGCgagf+LqCOQ9sKTbHQ4JFVW5J1YFaxEDFNJjF5/SdzP1pbFq+Ink9pNaYpTrMuVbdIwWNVbF325OebIzFu6PPvPTXSGzc1MkrjmC2ktM82vvl+Z7T8vNhg2IgGEZTL1nEArKU0r92++IRedaTA7jRwZJ5WrSZUzXle0DQVhGKB0GUYQFxMiIz/D3KpM6X+/yPg5NZ/sqeCUBUC2p0YuINAx47ACN5CSR3aSIROQecuWrT87y/trcTUga+8fX+/FE4E2QNO19m0Jm1SSlYt3w2Ikostx9zQjCUFkuIbNjYPfn5SlHecJvv2b5sKbCwBOrN/soj8MW4XLGWTvN5wKIQzJAasDgyXJJEliJgWDGA+6N1JamXNviUvfbhJ1Fv3vKVbCzcd4JENC35WrODGVV9t+mnD9lMn4sVJHCaUV23f+SnWaVKLFC6Mexo3bsBfXBbpcce0If06ZXlY2AsxgsIxqDEhYKzlDNevj3/MgGfaBY3UeCh0dPern60pjOh4ra//jSNSbdnwQsenevfCR5+594nPDh4vOlvpGfrU3z6dc0vfnu27jewXKDq6Mr9aO3CcHjq2Fy+EBKLZsAEpVSe3HY6iwVO7Dx05dvhkOUqkZI168sOn5vRvGCQMb5wwOPDYIDH86sMZ/L9GAjNBOUADOWob4UwDxIsgiwKfRFLEWNtQwCSZQXUbxVWbgikDfTcQco9bUUGw9Gjw1LFalz9dVVU6WUBVns/0MeWbd5ypKttT4u43qmOOkpLVIl05/s3O4/qJ4998svynisPbv/vguUc+2hWT+bT2dzz/0qSGmGIxNDTOTQswOSiAQx28e90wgX47/JkQuENsEJECgwMDJRgA6IKbLyjsQdUaDj3QGgVONNjNA1YHcWG5KY1Kdnx1tAoruBDsPGp0FiNRGAXMeTC7pi2W8gAdFBpqiMpQbPlPy/eb8cKNxejg7j1TcDpOGkZozZt3vvN5Vc41MwY11DInvzFzckZDMDsnEZvEBaBH/jEW8v/0XYCGYWJNh9NNYmwS6zsAc8CtgkTDcRHSbXDHBLYnDBMYXBEUQ6hYRmPPzz/8XKuXBou4+mN7NMFUE09D5GpCLJ//6jeHdCttyqw727gohTB5hpWIiMufxsmxH5fvlsOnjyKtr+vYCICMBKvRam6rjsU/rM+798HpfZt6aMSgfKSZSKY1TatzyyDAPAjuiQAoyF8XlvN7PQFObv17RfLf9HNQhCIZUjdVzTRoCgCEuqFpHEfZAH3TGR8SXPbyuxslzTv27sf6pnoUVqXihumySJ73iOcWL9kfCiJdb7+pDegf0zpB8y3x2q8KWt43Z/qQ5rzbpmTahqntXFcQAZLQVIVmoUdtqKZqowgO9QYwz7YtD4VUyrUuVzpRe/SLhXuiltZp7JQufj/qTe0+0H9m+6bKWjAscSe3G3Tj9aOGdPCrhysqzd2HMvve0TGPiNC2L63/0Gu6DunY0MuqclQD+SkJBdiJShmYJaOIo3n0a6Pls4WgVa3TJk/5ERcSPXHqjNH17ofHjMgJkHg8ZCus4d385fyjZdXlFdVxtt/U52/q7aEUNMqgWbldrYL3fj5vFu8r4kdc09cL1RrF7NB/xKA+LbKyMnKSU/K6jpkyfe7dz93QL9MHeGJI3GQ0yoUN3Z+EOdDDumHhOVlSaRR1aWoUAyEVsECCFBuL4BgP8HbFsBRgjnBeqJLamkRZMgaYBDRulB7+/G8vPvzA90r/PiPyGlbJJQJOakRyq8b0zm+3lSLnz5awXUa1TMOapvfs0KXm9OqiM5DkhQ4ePFBRCvBhy3/Noy/MmjWks63FJZpKt8kgZQMeGDJBxDny1I0LjAJDw66BaODYh4HQB6mo0AZNaLMnEDuQ79qoSQAoASIG4tWoAeY9Gtm4pfvwd5vOohUXT9MNBw1oyoVslGIAr24pkowaUGClGY5JTs1ypYp7Vh2KmsfKvv30m8XBbfsWvvz+vZ+vDMp0q/FvvnTP5Gtv6Z7DsUk4EjGgTq4k2nqOT0JiXOqkvBObh51w5IFGAkQ/8c3EeZSmgRygSzGWAooAGlc1i2QwENpNzWvPHPzh5/NS1ZlCouuonnmAcMe1KIbG1337XUGMsFv1mD6gHQMpsmFwiq5xLKWfP/XFok01hi2XllJd+nfLAd6oLes2n9Zv7KQxQ7rzVAhhGUHioKkETXFIqxMwFdMEEDyk2tDiuKSe5Fy/EgEnt/6TPR5xm5Z1wBhQPGTYokLYKEfjkhxkaEaBcrZ4bus3C3cGuUDfHne076ArFzCQSUK5uCQDgWHvwgW74mhK95tu6uSxQa3U0Fkmo/d1143r3YXCgNOC8QmWr9PLvpJHAtzmUQJIOOD/QtK2hlsGSXAS9LgJ2HaATG0DxcoIHVjz9SGJ1XMGTenXFCCLXHJK01Ejbh5/yw1j77/jzltn9OvXoFX/HGLHd1sL8At5XW4bmEMK0Kitj6fFOETB4qCgiFGsQBng4YigQqJFZzs2s786XDqrmIosIFCEceGBzJ6Txs+46eY+9dSCHcfK3S3qu3MUW2zRJr56/vYSmEtIy8l3DXC77FTJZdBRwpXTwlP0+fqzaEltUb22E5u7OJTSUCo5J71Np159Bl0/fmDHhs1z0906FEQVg8cIJQBnHdIVM0VHpeXSsJiGbKGgRgD8XsuFowwO7WWxJlhz8fDObfuPnKzWRMxnmLibJjwMGRUjBqxEGJcU3bvo2UXb5OC58tQm/dLb8AFbUQg8pnrbNzMPfrwtXywq5ZuP7dbQQgS2Tf9Bg7v3zk1lk9NSWnQeN/rmmX975pZebdugygkvkSmTsqroCGDmARICiUKi1+NcCA3HeRsk1DQMlHAgk7NsyLgIzOYolwk1UnDHhtI1Q8L3EUAgAqgDxQMcWsvldKVKPtl60iw7WeDtM6lHwDAAuWBBiQfDWCh+gjOjqmg47qnXqmPriv2Lzx1nteqCoxfyyypDmm3ljX/9zVkT8pqKdMgCqRexBgnUjyIWpcgo7ujxX3osoUyNA5kR0mgoDUMPASinwIJGDAVyaZoTwCrWBnVdaCagpE3SmAaGylJ6fVJfk789FomeKkP7T+iRXOPxZNXKBdrJPbvPKBURT5ehHdJdtgvgPqhOGFVy2f7H39iL0Uatol88FWrRp3+HzIAOGnoGR5NMLVrt9bqQKg0HIn6iaJ1wC0rYPRt6gnqSEP5P8CudWfTrEXBy6z/ZE+IRKNSIiuHyCwUXis5XKjZsSj6N4e2IiPkZXI9VH9+/oywWP5va87pWqT7KlhiCqsFRN3pu9aNvrK8ScgaOnzKmJQM7HCUIuJqiu4ERHsZJN6+hEq4AMflPFpE/xu1yCbEBONxTiBLFxGqxsuKFl9+NG3x646YKgK4FikTgNFOy7YNV50zC1W/CkCZ+1AxTiBtNDgQ48DKzkoDbFT577Ocl8744UI01Gj79ppFZQgb0ZU1VRTAeAVU9EjZCWNQ0qIwnakugLQZkcqd+8GtPAGPrKO2WEpUgxq1a1ZTfF/75zSfm3vPkMrVRjzYt9WTKdrnbcfGtRwqwiFjBdR46tqlA2oEYVoXgrvSGzbV9y3dfrKg+wdW/sX2ACwbMHNWgCdxmAYvIa6QRIaOMxblNPIrpBmNzQUtKcB8wZx7V1UctAQOGohblMVCjEI/sX//Rxx/ePuOxz35Y8vOqVRuXLlrwxZfL1+6ScE9mg1wXz4CqG0WF3FZjf0rBovX5RtnpWL3efVtkMoSh4n7WDic38Bf9uOuIXJa/C+10Q2sf6iZIREj3de48bvyQSd0Ht2/StkU6BuBeVfKQQoiQ8YjtFsgoEBlxaMo5vnGXZgsADiBtBhwOSVGqGCctxYPpF48f2Htew7xeN8cbuqQggOvFYF0DuC+tqeWo7QPwbdM0ffuaYxH5wsnqnG59mmT4oKaJJyAMpKHKLKGSVlwLe5PSW/nHtLqjfR87Q6MVf9suI0dPvfXRx+/uk+Opkat4UufMQBRVgqriQzkUzj2Ws47VzRcbxiRRqoYlhMRxGlZ5aCdoMTIe2bpnf1nU4JPq2Tita7AvGDCIoIAoMRVuX+eWKcaPi9dFzYv7S7wTx3QhgP9DUw3RioVrj4kV548rSP9meRzrshhvvHzz2w+/sPwC3+r2yR2plmMfHz25Y+eYHnYB45hBYhiWBOwHkbHAXY7QSAbovwBKgbNPAmdtQooN9NbEQcjJrX8j83By6z9GavZP3wUvFW/+afFjD856+dV5i35Y+fZni346eDK9Rbs26UkxGbyuGR7fu3jhEUMrWX+B79CpTQPQEeHs0oKV8+59bWcoYqbe/8jj3eqTKOxgVkjUeBvwkLyVZCFVcU51SWkm7sjo/NOD8d9eaKuyjXFARWEspfTEnomjrt2y+/Din/YUi662XVO9jIJEAwheXfjj11trcbXDxFmdOD+SWsvVynENFS/M69d9zFNvzH/3u6VLDhSYjH/4rFfv6dGQycrnI1lgo0BJmMpFoTNrqGBPZ3IAf8RoEzdw0Epymty/Nl646QkaEQHExEUNqLouAhqf4ukFX/5YfbHgKNfg2hZt9QDC+dKa8Qc/WlhryacqW/SdUC8FkW3GDQU4L5GWm1uwbvGJUun4frnPPT3bRhA9mayI4YCht+y4SKMpMiLSSEK1irBAKlmB1i2BgWyC0+NOjAucMSybhYeWpWrWLJk3c/rjm/ecAua1AZhNnFB0XQDRvVhw3dqfdxdWZvYYkctZbs1d5ZI8uY0yzyxdecI4ta+01fiBaaAaIoHol+1DPfFD3/10MkyQ5UeQ7rd3zMVVzRD8ok1LRhHHK6TIYKjbcBl4CDzkELChpxSLwhkR0UgbNEOdcanrJwBhB8AzMDw4Rhg6SBYf371xxuTJf/92F5Oe3qxpHgNFSzDyBZSHgcq2AfAREHuP4ngK7WmSGv9+ya5wPLJPypzUvykYKWImQeKIBVVwtXrD6oWPz5ovDe7aCHP76zfuOnDQreOndx/avH+HbkmcJuCeMFUtoF4sFrN5wU1JgHLzIAAfdnLrunUM1o2EAwsOtWGgxSdq1HIkEq5+eNrkV9/54vNvV68/eBrK2VlZaT5okGKmRkPlAA+LKN8iNb1m+5IDcayyuDK7+4BmyakAF8lr4CndtCE/XLJ/+8dLDp86sXfr0o+eeuCNHSVRsuO9b75yy+0jh3TumQWbVwocfIFlDP8DzLxKCChJWUSFoCAxEwAhkMdD0g9cRiim16XaCbLPlWyTV9N7nNz6PzzaFMIDYhqmkY0TYHoNFjAwu0ichMIXYQDcShZdWQE1bNk6KLQrppa/6I277n/7TIUdhl4eEvdYUknl6b1fHYt16DYgFwVp10D9Bn7p7IZdpbELq5d8sn1f0Y5ln3322pPvr6tFwq5WT3/wzKCG2alGmQz+cIkeoA2dcBNVYboSBukk1r88DbaVjDNBxVA9CB9BDC+ociCUiNGoGaERKuSyBZUADTadklnbG8bDSZqnmtEFNILafjvAjmjnyz95tLim/Myejd/uQBu171IvYNJEWcmezavO1kpNR0zun8cQGgCzUywkf//K2V9shMVLxskolXvTjJkv3T+mUbJXMoOQIQAHyzJx2AehKg70cFhvcfhPBEbNdhLrX8ZLIsEFxIsjsmirIsOlx9GQSpNJcVs3oTlgqhW4l7fjyXFLcvvcGRnqwS93llhn88NtRw9qbVthzJfTOqNw8crTVvGJkrTBAzo0BlFqBuA7pOpN6+GvWbbJ7PLAhO6NmuTSqKoYYJcAkxOGhbJQDdITC7zMbcwCwAHM5ATN30ng/jEyDGoBKIdhzD2f/H3m3HlVkGXrnXpOn/7Q/TfOmDZ9wogR7ZqboW0Hi1grdnTXuvP00L7tKZ/kFlWC7Ngsq2r1op1R5fwRq93w3i2TKQ0mg+Q6e3Lphs3FMdOIBPeJGX3b12vYgFfjlFpDkYKig0QYrSphUFnAoHaXUJqHVk/C0xGG5ipMrDUCFgsAtvNQtUfoEHS6bOiVYaaCmCwqQJQMvZQm/ZVETP724Te2KIpdfZocd9u4lGSQzyN4BtJmVUcCkDazbisEwMIwnuFLT/VX7Vpx8gJ/sryo07AJDeuTdo2CUjVHN3903+1PffJTfrC6SPH0HTyCIy0KlP9tkaYFwGQTkH4D5t5iAWpiglyfDZMIB1L2VZhYx0g2WQtKmB82e5oA9hTJGCJK4XA+J2xORaqhBYqDHCUuA05HN2r2f//N/gqgZTMVJbv2LF80/4t9hyqqBU8jG2zESDkhaaCnNMqjChatKNWq9x/nOk/s6uEMmk1q2KlD/dKC7QX5phQqO7H/UGFJmMkiszq++/I93ZvXx+gopqAE4QLoIYiSgEAClsChoAaAuTCTNaB0DjlCnUMt6CVYdcLblxiWzvVbEXBy69+K0L/473UCoGYgj4/BHk3YBA3CRwRuIBajUxpBWa5aKiJzFFYugk5YsSQenH3Ps4eNJj1vu/ul2bfdevPEVk3s4PqqC/qpneurAgOG9eCA5u1t2qFdHqsu33XE0CsKjh+/WF1VYxC+zFbvvfvWsO6ZAh4HgTjIzf7Fn+zP/eNNJIabpoBl1dgRL+ELoiDNK/CGyRKuOEKAvoGmuWiiFOXZsBipz3qDsQu7lh/GG7X1gGNMio/3N+87cVBWRc3RM6eUip2Lv9xSkVG/S/sO5Tu+2nsUqXW3mT6hA6PJNjRbUSotiW/SsX//YQOHDR/7yOOPjxzaKzPNaypRI6EJA6sbDv1BAOD9uQP6L777RFGTDyEmzrlIWpUQK+DyYCWA45QVl5uWcVSJMV6mnKB4PYjSWY2S5IIlu09VHa0NdBnes5kbj8lC4ybm6Y07CyOn9hS2mjSoBdho0BFMd5moVL9tjxHjbunerilYJlhKjKMAnEMDzQhKf0617dcHFqKE6Gb49Fd3zXi9WGHpvEGvff3MfROGtGjU3J9NNavXPrdbl8Fj+5pHt+WX0rHCozvwtre2D0RojjWjSGpannb8h0NV+N5Tsbat+qUm+Siy5NTXz79+8LwgJIOAQaNmg/q3z/JzPGZCoQDBac2EBAGSAfiXMzKJkQEOHFAzoAgKJVDAgADkhkZ41I66EFrBw7oua55kPublZFxpkly4fWsp2fL5Obd3SQKTEoC3BSEnBihbJBKHrYnCbM1iUEMlaCw5M+nC8tWndLtkX3XXa5rTNUe+/vyJmXe+tveiJbEE2XLsPTePapPjZ40IpM7gBoTglA7GPQQcQf/FC8Gf5MfbgBEEWAcC4YnAkQ/IvnBAj8EoJVYVAoRDKTiNJGyUVICz8W6qRTax+sftVXoM5zNQUhSN2rLDBxd99+bGZWeDptdIxZsnAas9L71exTerChC8skTsPLGjG44xvOFJmjJhbIdmvE9wG77G7VvOuPOue2ff26VdU0yOoKoEG4ya0EB0eFa/86Pj5Na/c0Av98fJIBIK6vuJwrUGGTYsgsCiB1IiLIMaEbUlKglBzxfvnf/eG/c9+cb+3WvyS+imd338+gsTe6fQKRltO/Xo3LOVd9/yDWVquBZrP35ka4DnwvG3c/u21/S6JqdDvYCbadlh9JQ7H3vimdlt67N+xCQsPA6daycr+NWhYjksLtukLjMYyETFUNsFmiwWCeMCxpYxUmVsWmepJEOq1hlv8ODiOdMmvb5wf1HKsEFtfZYUJRmWZzy9evXp3CLt7KFNFxX2/LofvjtLNDbObDwTYY2W42/q4U/AsxldNSkabdiie4O8nIaNmicFAFWtGGIMcG2AlIcOBlTdLqkyXe6jdVW9XiC9QbSAk9ItMw5qvHFvMV8JOgiVFRdLzhdX5MtkOgvgAChlahYkYXSDxnnEqaWry43SQ2eoLsOap/pF2mqZ54+uWLWRkc19aurEAY1YggJmEVRyDE/jNM4iLcmGrQjyA9iN6kTmIe0A8vxVFefL/bAglkOilSseeGhBQczlnnTTW2Ak2sxvBjHTShgooi5C0ZBkz6j+bQ4tX3QGlLAPkd5reg71uONMDCPr+RsyVRt+PlBTfnDDrhPna86eXnzfwx+dC+OdHn7zi/snXH/d9KZN0/wcgYJHMwBMQRO4ThQYFEigxHa5t/qXfH2do6GRMEDAQewQGCEuIKMZaklMKlr7zgm9d0svCkimi3oalUw1HT1h/KRp93RNqThzuDKSVi+XkWTRhPYPj4BFIq6AZgXKE6hEEDyZGmgoVy7feUCXy4+cz9/+zrtfrT+h8gGNaTpw5nPz/jata14GD96NCPAawb4XA30/UJlwYLq/PGOwioBXD/iP4mgMDoQg+gWgGo0B9igIWkPrS4G+JGwBFAWquZB121SWL/vCgfWnquIy6h09bXYX/ty+fIU1pcoze9ZvXP3RqvklUdmf1aFzBn1496EzFyvPBgN9JneoF46AsqLNeLIzh3TtPGbc7aPHDW/SpEFKEm9JYReBMEBWABR1olztzJffeQFwcuvfOaCX++MomsdsWtMUcOfFSACFQPaGwr/Ae4LhTA+WGYvLNB3f++VrG/Nra6KaQY164M3rutAyTySHjFoMTTUziPSKw4vPnDPOeJpN65NOxDw4H7WSG2Q1zG7RfOz4W/v06tIoNzXNDVMJTAFUE9FYxm2Zjp7or41VVAK/V02tqZX5FAiaYDIMwlTiMQQVaYV1cYxuIZp2rmx/8e6zheUFu9f8uLfQYM+X1/bq36kBT+iYizDpEC1nNWs9YWgfd8nZVedO0cd2/FQAbrXQJU3te33vPB8O9QKA9uiqJhpASsUgf8Zg60KQOh0YPiEsCi10AArhBjTsLvfRuqpeLxpBC8/AMa9FxixC8GDm6Q1Pz7zp1Sff/GDpkq9Wv7dyWXE50zynK5enYrJJh3G0Xqv0wkUrjuuxwvMN+o+rnwkYw5RAbpp89vO9R5SDojGqR3dwKcUyTboGdBBZMHI0QQIYdkMamEYA+wCVLAusNpwz6q8+ZxYlWflbnnrsO9nmrEkPvzezfZ2jLCgcIJSaZBOSALBfwl3Nu4allXz0wzFWL7vQZuSIRh5UoKlKiUlt1y7P2LJhbyhUfSJ/37btp6AlkdXlgbfun9Y4OwPPqPWDKboSh9zERiFbgRockSjSAiy0rnXtXFhCR0iDxQMce6CaT6CgjizK8RNPjZj6YbT1uNH1c0mwqKJNVK80NZ/q14M73n357sceX1bWsMuY9ECcJXnKVnWVR9AwrjM4BVk6mMuHTa1h57yqbesPFFdVXsg/L/p11d187JTX33l29ugWPGr6QChOlWiasmwQL4chBu02wIAYlyAFzgWbhwxyrQBxJmgLZRM6LLYCVnBQpYYKMg3VNij22xYCmiGQ/JKMrgSatLD2Ltmer1PJWLt73nzykVuvbdko2y4rOhEBc/JIxYlD+xZ+8tV3xaYrll+pCMaptRXeweM75Voaq4BtM0wojqDhp5OGJfMsCI/IhAVuGQbItwBr0mmL/u7PpJNb/+4hvcwfqIg4yhtQmyQsAwUxS5wnUQ6LIJWxxT/tl/1CZrqHoVMbe7FNK7fUAuWe7jBn9ogUhFdYTeB8pljJeZPR6LHF68+YsfrdbhvYBko+oBNmGipXgVsuqILjluilbFtTdACeAGaXZFRFwZ2c4FcHygSh100r7nlizjqt44hWfl7nJSzE8CwNXTrEz2vx4vDh+XPvnvbU28sX713y84aojVBaTKwpOM+2uKZXLimbccYmYSOL0ZFASv8h3a7Jw7f9fLoaU0wQ8FUze9wwvGUSimgmx9AE6IOZmkCSQMJOCP1amKnD3wBUGHZDoItDnRR1ePS/Pq9Y2KJA452CpqpJ6saxH+befPvXR4xgArwhGiqilxXs2r2gpKRLs4H1KSpRSWOYRqneU7tWn4kU7q5pMWpcNh1T3HRuw5QLKw61e+iRGzo0YrwpFB3zSC5ZLbNAfc9GoegNwEQ4HAF1i4ZmE4jCOro6vzowsloTO7j+tZ+Py1r9Ps/NmJqF4rIpk8lxXRNocCwNaS5CDBmEkORxiYUfrj7IxSPuzreM6ILHJBdPSLZFJmeP79eWDh3ZcyridXXqe9/fX5k7MDtP8Yo6Z2dIcrVlaDTLYjjwU+BWAPhg1K1tTg6XGBgM5D9h1YdogHQaNN0gu7bDinjyh1cWHm09ec7NzfkqD0EzMUrzGVHT4/dgFXsX/fBzQeGR00KrYV2a+JJU7SJBpuBanIRTJajuGIwB5B+aCnp8XXjrh5+OK7pstujx4qvvPXf3oDYpQjRueRLysDoYZtk4lZD6B8wjVF4xOPOo4DJ4mRvkX/PlHEbZLIEA1FoHqLRNgmcBSA+BAybAQVQZaAIIyIUnBK0TOQECEpKUoLtT2xIFy7YWxctPnMQGDx2R3bNF+05Trru3T4v0JKr0UGE12LtEik5VxPy0F9SK9PgZg7lmZIf0OGQNuq3apKrXWiYLP9nUYWKZkMPjBJdgWlkJ1am/ZqD/c5/Kya3/c7Gv+81w4iQwt2Uz4HtEgM+iCgioyosX97x44+0vff0z2vqajo3pGk1KzW5eL3507e5SE01pMmJoc7C6UvSwGqFY2tDx2P75n6wsjBOdbrprQBNwreBxDwOCu6YGq6pS42JSNQ2OxyqCyBQmSJJNAIIbcJDO9b9HgEbK3rtryncHq0+c9+UO7dCex2N2TACUnAl7VaQkfviT2259bc15L18/t0+/mVMGtm7dqPrsEUxEz5wN5g0a3SwljlluSw9T7mwmdlHi+JT6A8aPbq5fPHnhdK3sCrQfN6FzOsaCZYMhAkYBOEWgbwT4XRDyS2xF0MIANjYgJRPW2RashQlFa+f63yMAcGuvobi1qsPbD8X0w09O+/AI4+kycfYjc+65a/p1nZoQFdvLKuSjB7ZqOSP7tRK8NGw/JNIwgP20YgsXPXsY7TtkZD0X5OYUP+a6O/t2y0ni/V62WpVsXUN4AeijHFDnKYaryzAgu9CBsAglJqgsOcPyKxFIpv21BT//bcVe2ao39bYpzQI2aZGmRWEA37VkkG/TC7Z98O2B2poz5QpzYfvmwzWK0OTa20enCoSgQI8HLU2hm6pZXN/hN99zy7Qpj9wxo11HHxZL6CkIflWtdvMC2JTCPAHfbEiygXkFWmEwdRzfuEuDAnrrwFyE3DrhtIgaoGVtmzFFL17/4Zbg2FtmNkt2uU2pYt/qVafNxq0CekQiM1r7gitX7Y6qBceM/mP60wEkAw73hq0KGKqYEq27FC8oItlyBK/XMAkrLyAmPPndnPv6ANcHaL0xoD2wBqEkqHgUqwAMJaFujhu6mnDSAj9hJ4erGxfbwAw04SRu2pQfhFZsoxZx8WCmBGpTPHTGWBOIngi4TZCAY1NkiHvYq2T5G6DqgeUbqmKhw1L26HG5ySKGpSXzua37D502uX/fTiC1X3m8CFeVag9C6CJ5ppRvM7ptFoBOWJCRxyGNt01Q+0iQd1jWheJQ6QGoNzhzggKik1v/zgu5k1v/zgG93B9n0Zaukpiu8UQ0XltWeLao4Pz5Q8f3bf5pc7EZP3yS6TdyaEYgbplCmwbs1h83lklVBUbriSOzUihENQA+bRDI4cWvf7+jVObbjrljYqtsBljDWGXMcqlezIOyJmegkgE0FMDNQSHBigIIAZSsENvR2vu1scJ1s0kL5sfFJ6SKo+f4bqP7+QUrzUDCmAVY61DxvKce+vI45hs2/ZnXXn5sXM/ebbr2GjV6aNOa7TvPFB/bWZnS69rhqZKaTIWVoGmlAI8nQKDgh9W0cy9jw0cbSgwupd/owY15N0FBeUEHhhAIwxjQKYdXarDwwuIHng3Q2gZiFmAlCcd88bfmlYYyeu3uebMefPS1+et2ry6sSuo04/X3nr6xVU5eajLSuPuQkQ3ju5afqFQKj6KtpvTtYMoRcFrm6mc3DO395nBN5cFDdJ8hw70ulXLbLpSwUM6IKtBBsMD0NEc0qlCMAg8FRRbrcCDgkpFI4BIdWwcG/6tDI8eRWOGqT1ef8CFU1ujpg5NRGcSTwW5eVzgQYkO00MY3b31k0Yo13674/sf9QHGgBFNkVO9JFfjXOp3uql9jyYLBRnEhCUT7TCvuiUDWQVKcoEIhwgY+GJxyQHMXjjg01O2gbwEtugSkzskVEgOj24A6AJAhnMzhiTVBSA20QWxUObKysv1dY3rk4BXHFr54x/0vf3W2tknXsY1cFusTUjPSovtX7iwqO7KX6T6lX5oVAXodASciOOpYsHuAlrWkKuClGaFdXfoMGdSjgRv3AHhNUC3JAwrKMVLiCNCRgwTSMCCxxm3oyCZoCQlXFGe+XJovFA2TAKAYHhdI4p/ed+ji3mhSdgaBaTLNEJEowrlYURFN8L2EaYDzPCLGCVzlslunlG366XiNUnCszD14SLd6Khx6YFhQyZubm9uh7ahrbxreulf95AuFF2rjuaPv7N6+SZNmGRylM2FdIaGpZ5osxWIoJSk6DCKCgTgmmSD0OAPzW1vM5f69k1tfbsR+59eLMMlwwY1BsXrrO68989BDr3y1eMW6bQeKVYZENKu68BzRa1KHpFRcDruatUo+Pn/1oei54weidFpmaiZHyEXrFz/5/hPrj2hG/eHPzrmteYqEAFoEB9MrBBEtjdCh8AlKOiCHDHNZB8gB+GJAGSFsOt4WvzqSBhXgUlIbhXb9dLio6PAFqvOInjmkTpAqbnniFd/PfmpXTDAmznr3jj5un2rG0zEsEnBltG0qLFm1KXLivF6/19COlCx7cY+mRKBmIMVIhiO4Gu3sgc9Wl+oc1nXEhHZJYF6PgnIs5gJrWRzQbwjGJSRjAHWXSKkTIEnYj0CBHLZDpzz6q+PFQW0fC+1asWp5UVAOgTX80Nnv3tjTpaEW68eghxPmGnULFM1fd1wJ1iR3npiXI8hJhEvWXHm59JmN5e3uuX9Gt3TC5/cpajEvB0xewzgJibmZ9BCYDENL1QAQJAYSCMDHAlw8ZAjAVwDHQSiQ/s4rwl/rxzE0icROrF1wIGJaRQ2739YpD9o+EE1A7uqaBRlXUdXS5UsOGSbptY0wynhVjFMPbl99aNX3Sz6bt2BliKrfpV0LHnZ/M85zUHWjAPIBNttxopqr9Zi+RLZHwVqXMNoAM1Q4/gA4BCVYwPb+tQJ5hZ/GQHTQVAMwCCAzUNRMSN/BGYSwW1wzILvkyIlDBfmlp39YvCcs1Zw7G2oxamw9qsoW0ho08hd+t6lCLDsWbtp7QEamGzc1Lk4bHMbauETVGIjXZaCViFlPQZQ0g4tzwLqnTSyUZsdrDc5lcXAIAlES+NXwD/h0w6kHGqUmRoGQ2xV+kr/W28CXh7UYgUSrKg59//eHZjz86ZrKwPChjdIJ7FzBmR07T2bUS+XcLAmgGiVM2AkSvYnSINBOZDRni3/edbw2mn/R6DB+cPNY2PSRNsPZimxoPMm5/WnJ3UddN/W6sdd3n9ava5rHUy1XwMgT3mQ4ElEMJOkydDMAI8S7AA2vAN0HCjsJ+QTn+l0j4AT0dw1nQk0HVD4SPxPSowQXIWEaa4HYgAD6BQgJ5QMoVdooC7UvFNSoETpdN1VLLI7ue/+Oue9/e7iWzqk38ZbHZz/12L19OgH3EFePfPrKl2djCkPjqpo79qlnureVlFMH3nr8ph6dUptlNes/bdbSTRwk1vfe9WCfPIshGZxVcFwKRxkgHVvxBIob00F9RIftC4Nzsq4j0DqlfueP/Yf/cXXCnIlS1qUv/qHSCbICBpCjSJSEXqUILjo25gKGtoERMoiu2p4Od0wZ4U7CkEPfvrX6dBD6ZxgLHs6hghPFbgMV2by0hi6GDsKQKrbJqHgS1ypzMhtQhOg3b7ywvoSnSZEwgOoN5B/BIiXNKvUJzfKSKAkpKQoiOu0BR0zddCM4OPlRigm0LMhAoIJAgncAFK8BywsdO9CnNSG1+IteiplE4gqcKELQ04fjBTgnWyLABjAiqCKcZsOGzeoWC9Qe+D7orQK5EyUEBKOiVDrgQEgj6AajEJCE103e2/LGmT2ba6BDybtTM9OSdF3HAdN4wdYIVPAhSLPe42DUyIqSuJyJWq6woaCYqmUNf2vjwldv71Uv4AX/hDhtpcmUCt4xaJwDVoMWYxO/k4EzjgEsYMgGAQEJB50EdS6B7f6LDsv/+rHgoAdjAaLHcPLDGUhjDbANJQ0KntAY8LFQMM2BxxYclNxxuhbHhLAlBZr2HpGXAkLJ4Te+XB6J2aLHD8k16hGxoEDz9fovOFF+9syu+RMH5rK0GqUCSemcocWZVtfcu2DFt6/cOgROpzY0zS1aVghQ4of2tQ6WGZpLE8BJNlEe1RSojFpgvA3HUopJmFuAfPNf9DJRzSDjhuWxzTCo6WEGOBYhRiJhxWTg6gDsD9XCOM/YAqZFCByB5UciFcFKMAxsNQIrEmWqkeribx+eOvjGm2+cefedsz4rjlMIrojnNr89bzeMS9iu8QeG3PHsCB0U4ta+/vjPFXrCGV0UFPBcBDErVgKnGRkoDF4WDVI4GQQPK111qTJle2ott8uyNSwGvFI45MAgQOkaHhQdJJKBmg0WMVfZZRGGDyRvQDCa1BBY8HVBJFCvIboMIkqLoGstBHJaN85UORFd996789cv/PKlGQMGz5y7YFGVm4tC2qvithcYWDHMJ1hxXJdQJjD+nts6clD5vvDNy+/9GOJSQMcXBEMIKcGNhzoarKY2uCty2Rl5MvC4jLgH96Cgmi3VGgQKSyLoviIY1Nx0Q9YIi7ExFjzNr7Jh+Xd8XCe3/v2jfIlyC0AzDHJZkIRCQUYNLHjpgM8V1eNhMcQqIcYCWwqPYUdDsFS6YxWfffLxwQqCaH7nW+9s+ujlO2bdNP3++Z9u/nJa47hH2frcW5sPywbJpgYsX7/7+/SyCc0lJXIMUAEjUtt2uW3mJ288de+tOT5KidZA6QaMlCCxVnQDeta//8f7c/5Eq+6Cjf/SF3DB50iYuOI8ylMxhbKxAI5FMa2ag1IyYXosijIzPLlDbnuihyAp0Y2fvL4/RIhB2nJVe1zQr8MYr7+aPCNWGoTKoXEUjeBIjGebI5hoSTVM8Z4PPt1YjGeoik5QDA28bChymj6EIIV6HpZPUUqOi6FqmnfDcyIrEuDtAG8Pqrx/zuhe+V1zWFmQ8OlxKZ1NDIEmqgjFKFBVsf2MrdDgH24rHsbS4nFW8AUpwCaCd1gtqkWTak9UnzqxL790+6kyleBCPl6vJYT+01+9tY1oSkb0wKHTJOVyAYwnVaGhKVBjMVGr0GRxl8wbICpfd8EDAOVOQCDCF46CwT8zihYug68Ex3pMCQ7wkCuxtFswODj9kRwjx/QoaK3hGhdELnJEfTNUxWOc7ckceWsrELnGtVXPPP3jRUsr96ZheCVPuGu1wjSEqQEScMnRk9sr6TjrHzBt3srDFRfOHVry2n2DG2TYQShAh236n7m3q+E1UH+mjCQcCpWkEJXhWCMR4NBKMPD0uvSQSNs05k4DYDURV1Gg3rKCqLuiaBXGxXGWtFKjlBELb3vjgRmvbTypKmk5/W+a++Kch++bmGtavkDVoXmvLziCBhA6bmodx9zwdL+Ucr509wOvrKmEuiZlAg1VUuHACqoSifkCi6dThP6tZw7ONCZvcFAUgKUsGjbsoN/SL5CpcQJN0gCdjoZIX8thD0xr7lPxmuWvPvPQo5+fM9mU3MyU6gLQh9IVIKGaElrII0Yc9NsTWwRIgE2d/cQA6KyJp3748OO9YaqKjQB6hAsBmB7jRMEQ4DzjXP/pCFx1e/m/OuAg6FBnzAZVR+D3JlxL69hOUFDBQrVFAp9ssTgt1MOsKLjyQQmI9vnt8n3blh9QCZMadPc91/elZeidqS5SFXL7zn36fs6U1M2vvb0yYuoXQ3xSg14Tbp3WXpVxiWv3wJdb9+46vH7Fs/eP7FRfMFGx2kPZNE2rUGEDcg8wWIAN51x1EbiUSP2SQv0CL9NxMh4ud+EkVI4lXSIFimW8WiQuy2B0UaGF/E1uvvuBAakR9OyaB1/dHKGA0ejhWrQYkGGIkaofNp2zOIk2Nd3ywCpp4cbZHdsUGbY3Wwvv/mj5ihN7UDbRIpBksMoGGb8Uog+C5gAA1hpJREFUwOYgaV4FcU3q3oCHZoKFgx8nAOFxQPFC2g9GXFfZBb6gqbaICqmlcYMxg26GiugeUovqMqCaNZsiLFVWlRjpSo2IAMOIhjBKiEXOb5t33aA+/foOG9t/1NCRzXpf/+xPe0KSC6QsMzveddNEBongm9euLCytCgM5XhQ0TuXp2vN7NpRJqC01zW3g+cfeA09FHbWnLldIgNz/sv2B3+2xQhNthKhosizCcgpGKcGQpEosmCODZaKAi4bHZ8EUoGkPmF6lpiq2jIl09vUPvzg+K0rGq3+8b9jUZ5f+uLG6FkgEBkU3jF1cufXjF0dOeGenSdBsx/vuvzUttR4sYAJjUqgMLTc3S7mgreRclyKg8wbUHq2whNI0T7EkEbZo6LcQBPR4kiSpBtUU+J9pRBkhBbiFlkdHFNyDAWqjQuYFTjbzF3zzxaYyQ+kzeeGi5QufnDNx6oSHnth45KtJNGjt7/z7S59clABd4wlx9Xo9OK5b3Eg2D7721g8hxWQ8AcbjBvw0qFmYugyoNcup3fzmY0lQZVqMI2nojYYpF7jpyAAFwUIWJkHbDR7tlLhRGyKS3V4Aa8hiuUn0nPjCD0u/mXtNj3oGWu0HrDzqgixB0aA2rSkCbkt8yCC7Tbh1SitPhl2y58O3F5xnFJb3a5YM5GoqBk1XFYRhnOs/HQEHb/07j0CiW1x3wW5Q5318SQwXFiLwhsNZjIQ1qlpVcEtOEsgYnErBrTde8cXfvj5sWOlT7r6rjZtUoMVDIlLY5LNSObtq2eKDoWj+SaHpzZ0aWzEGaZDeyChfseFsDNlfwQ6c0iiXSAJRJdpSUMsAHQNZtxQgx7EcQEEBo+VoUV0a4F/Spl8Klv/4JoV7gQ1iGSqkWwITERVwnedZt+quQmyOjRERt9A0y3t06cbzsbPnIq3GDGsDftcN8cJ5qy+4I/u3VTJd23bxQZNP8/Hla594+MXvy9IHTB7Wimw29Zk7xvVpDA7ZJAEwwwToxNZsDdEaZtcfMOW+YT3bJfSzdQARAXrUxkEkBKCRAOe9ykpBmMYYemUcMVy8TyFdROyoVVVw9AzKZeVYmIITkK7hiiVJdBKrm8kg1oKj2xe/ePP0jwrDksUDLsM0NZdYcXj/kl0lnbsPzSA5vknL7IrPVh6r3buvBIQ9XHkt3HhJ8e7v35759IpyU8qd9tqzY5vRwFZMHIDr8mknq/7nF0HcBDlkElQjrETfGWwqCYGkPYQSj1z4eckFtnkGMN4EjkHgdK9V12ocTQD2A/ERVKv2zYKHNlecJ+Ole1f+uOzTt5Zs3HPo87/f+vzfFq/Zeibkdqlqszvnvzq1s88HjBGKNlg2pJqYLSRMYfQ4AHf/+Zv8C7/StpJwqpZBtVqU9kByG1fiNOmOXDiLpHowg2Eg9yUtIwSO2iIwEOkYKSfHGZQjDY9oxqF1gF5Y9NgrG6Na+qAXX3ykfT3Q3eMoVnbjSckNGmP7Fu0Qyy+eypkwujdNykIgqzkbPfDjvvyLRVaz1qkeF8/iUK0BZByA6zAoR2i65mi5/vrDRiKKRvGFH82e/Mqaw5sXrNheQjbonO1SPJpHAXUoBY0Wfzp1yE3fl4ZshWUYoEqxve5+eFJrpDpKgK4oSBjGwAUddgUCYzQowMA0cKlohYtvnu059/Pao6KB75M800a3dYtRmw8YGmxbUM6BhdFJr//Dy4CTW//eAwBpNNACQEYtUb82E4Vr6OqgUDsgeYuORs/7cR9t5i/+qYDIyPQA0cMAMGhszXeLCmOk1brHrf3acAlkJ+xglEwAuC4//6ufd4KXc/zUearlqC6tUTXOZbVtpOev2nYkWHk2mjpwbJNM3SOTFoUSlJzQQ6bwhB4IULMBXgWZmsOX/8cQXwKEXMqlfoFcy0bcRfs1HVMIqMUo6awhhSpWrNxDNm3EKuDJSEPAXSkN/TV7Fp8oDZ2pJlt37JPt13Lrt63c8sXxYPXRLRu+37rz6NZ1K7546tlPT52T7Zaj/vbWc7ePb9+0bRYXh2oFmNiqlsLihAWFIQPh3K4Mf4OsFEwGXCJoGyg6nH9UKjFKuAyUrKvMf1GnGTfjgUqnhWmqFkWP/TRwxC0fLlpV2qBL94Y+FiC0pgHoA8TW/aq4f+eh8ti+96e/fthO7nDT0zOevOfea67v3UQu3nWgJBY6s6k0MGBITpKWnp5GHT+6peTCsb3bNy2c//JbL8/7eNG682FUTO782GPPX98lW5FVApQk/meh2oGF/OZqSKMgFy4yLhKyawZLlyQqxSWd2zf/0bueevOb9VUNe41rmgQSe6BHBPYhNGgh42WMlgbO1140q8/I/hl68Z79Z1RD99nh86UlJSFGdiM+O9Pb+fpnP33ylp7pjCVyCG2ooq7HGJIWWK8E2TrDEnVCE84F0GqMkCTV5nA6QaQxlKL9ax+Z/sgBruvwtrgkehCcpMiQormB/4lREmG6Dbw6LmkE19C2S9TacwteWVZsmq4Jt93ZifPpaaD5qngRRXH7soyLXyxdL1ZVn/HkDWjUlqZM1l8/yzi9rqrDrBnXDOiSk5kGVoE2GMkCi8iEH04Aowg0R5xB+ZUIQB/bW7buzac/WH2i/Ojpo+cPHdsh1x89uEcqXmmZ9TXsmDu1vVi4aQ856Pknxytb1pZryplSpWP3nkkC0BaAdWOhsAfF4gCt1yzBI6px2OsRn0uN0S3aSKXlaaPuemP6wCxGidEMagEDAlikKg0lGwcN+p9+Lp3c+nceAcjfoMEMTWZYd2CrThjwJowWwbg0GTGqXa6kqpPLnrpx2vPzN1pNx3RrQXtcKWHxnHxm38GTamXY3WFEx2zeZhO0XShmhoyS3c/9favCi0HVrD4o5vUZ2CoXA9+5jGbNKg7/WHAuWrDVajS+ZXNBicpgGMcC0SrR5gaeAvQNYX4l9HedtS8xxIBB/39mTlD41HQuDrU4F8+rkfjJLbPuvOWDBeulpClDOqJRTAkQPk2RUru6Kj7bcUg9vSucN65Ps3S/P6177wZAajxfWBmqip4+dep8MGrHTeGap7986gbILjxkGWZm6SzIhCVw1JYLaHMGGjF0F4KzFi6hYgQ6toAHAVkx2KAAl4AA7QW8ga+y3DoOJMSgxrOCZhMeK3pi0ZtvbawBLtRRqtmcka2TEybWIJuimNX57z56793Pfbv3wMpDF9nusxd89Oi4Tg3stLxmzZuPHN5G2vHjwdJYyUW2x9Qh2SreuFl2+YHvdl2EgjeAtk1gwOWkte03560Xnhk6yEvEIxyaKO3UIUB+OWVdQoY4sJBfXxBRPUgBW0A0vASIToT3HN2zd8f2cEnZ4i/XVFL2uQKk44A+6VwQZ3x2HJNJkEMWCKYcmjKywNp2cveu1w27tktup8YuD6FrWvtufUb1HDfm7ml/v//G5qkYGDOZODj/kJKuchwNouJiLESSCYkxB7x4aVwYPq6IFOvPYGriQFoLqhd/ePjm1fuqd54V24wf3Y5TIfuN0F6/eFHTxeqgEscliw4IJCB5wkBi4yVp4xeLd2qcu/foKV3zKIBe8b5YWMUolTOCx77+/oiOGfEjZ/ReY3o3Bv4JIzTtP27YgG5tORYEX0wb0D/AHqGhhAonHsixYXY6I/NrMwaKW9U7P5j9SeVt3/64+NkHnnjyvokdmzHAa3S5SrSoF/FpGN0od9TEmwd07dC2AXNi1dqT1edr9BbXjmgdNy3DphBdlmiCi9sia3kY1A6ZVZzlUYyQzOb26tSu/YAeDXAGqL2iKrltUpHjtE1Qbledlqtz/Scj4OTWv3f0E/JpkFgnWjJQsQZOPQjigtMSK1cfyT+7e1d+wYmVq5YdDtrogdM1XUYNSAEnCpKqR1QsXnNcqjh/SEeGNsojBTdATePl+95/4MUfLijNpo/rSfe6/snJ13dtjSFRlgWSCtU5s2DTwppq9NRmutvEfm1TGBxSNUipAd0A9gBgoA00bVCid3ReLw2wqoJ1DgLENbj+e8GSZnnGAMXc0Ikz+Uf37y06fXLlT5sr4mZBMdZmYNccN5z/iVqEdFNJXdLLv/3ppFkZO5XRZFLD5rgby+zc/9pOHb3ZLk1hWnfrMea6259856FhWWzQhs0H0nUXWJHVnXZAuRq0eQ0LlGEx1qJUVDYYitFJBtEMGkNMqACB9ASw8anEYeiqupIQMyQHa1hfPY0ql9i8xsbxk6eCVpPZj83ukwy2fIRFQmhMwpB2Lp1/uFC6IKuWNXLmGzd3JmpswmQtr2HV0PVb8+c3LC3QKgtDQyaOymRJOzs1t3LXpmNB1Ogw8/tv5r1817Tp/TumN/SCGowrU4L0wwap3f8rt76qwn7FH5agsaiEBRgiXrT36SdmPvm3t75Zuu3nDcdVcGw2ZaKyttCdO7BvI0ZnfcDe8piILLK8V1XgBElimEtmy93JTXIaNB40bsT0iff3GTlw7IAOHbLdCKbGOJc3IoM0BchdYCwNJkqSBAKlptuFWjHdBsFk5wIZEEX2sH5JDWLglURabsFskuJZt3xbMBY7KmWN6FY/hYOkWj+756e7H3ty7iPPznvvu7NqwN+oQysuaCkA+dXEM99vLUZqCtGO17TP8ySpesRFezhSsk9sfvKDNed1wzAN8ZTlGtmooz/TJm2K9bjxWiCKoECsA3lkgHzDUSkhPwk8VmgnONiDX3suIU67lr62ypz+2L2dG3vdO9Z/v/zjN56cNePjZYVBJNQ0txmFEVyKkCxEEMWT26x58aGVRUWVR8+Zrft3zRK8rKUKcjSf5fxA8bY1CbyrFITjtCjpxsMRPimdFQsVIi2C6V4E4QjQ7gHlKyJoyeBN70yX/2wEnNz6d45/wuEV6Lp1Vx0sDczHFUWKL3h8zJRHFqxdu2TL1qJ8mDBgjxQ9fJzpMa5rVppJY03yUi5uWn86WHZw+yeLDh4/vW/3j5+8NPuVzWVhtPPj7z93341DuzTpzbGagWiybtdHKIVs0C2tYs2+Tte+OXVEC06xgOggicCKAzdaQINYpgEWzSieyNx+50/45/xxlZWVAAgB4hpclz7BpTolnETwys1vP3HPfQ+/9tXqdas2HowBOZE0xODB865W4zu2lAi9vsnLKMXl+bDDB3adOxrcztSb3KsBZMdMhjcvuXO3weMnT+w9amyvds3TqVpbdUucATKLPtDatcDLj7YsOWGsSID8IQl6IDoVc2l+GfhA4IgOaGz4NlSrIetOaIjBRnV11YFObPjy9fseW80M7ddUcQeMEN/ihoHXTZ46qW8WcnL/0XhqM4qQaJCWFnyN/MZPyzZEQYQqtdfw+4Z0FewqKhsD+2VFEb10irrr62XHDLtz/5t7NHYFDSqrfl7y4UUriqyKzZVNJw1v5CNy/Xq0xBv3hMMJN43/yq0TCK7/Bsf/cz7d/767Nk0Bo3Wp5uCL9962cnVB0KrXeeT44ZN69WjTuursvqAqnjtTndl7aC+PJbECoYQxMkmKgZoIm65SMlMDassKpmWYyYoCcFLTQ5ElVpxCBZFmEFWkGAFmgw5OJbimRWJu2k3xSGUkiDIw0H9ZWb3LGjwKzdbN88ELh7YV0U2yeDauKtk5aZH8JQcLIvvOUkNuapNSeeytWcMfeL/gYqUHR3RLPbN309KTeOe+7VI9nE4ntzDOfbFsrx09d6I8r3mX7BxQ34OmUf6a5x/+YHUFPua26wN2y5tfuv3GtgG34aqma2horcXcMCJQKADzYMilAQ/CsAw4Y+qKkjCPda7/PQIYIjds2BBP6TE8Zf/bD90w85Ufdpw+F5fJcGXF4e0/frb+WOPOw1um0lUWw8C+beIdMokvf9qGVOxd5240rCEXPrrn02fe353SaXiGJ0ZCDYhgbH8Ui9qWkimkVIeDOpUt2Ac5M01GGcUKm5oHARkkRINqjjMs/9kIOLn1b8QfiDRQ6EQsG9xbcZqtS8egR6kwOK8ZYRJOnRboRBgcB+aHmo4IUOWUEXeyroURwo1Rsk1ElH3zbprx5IYiDxXIGzV+yvBxo7t6Cg8fqVGs4nOqf0DPtql+jfS0adOHk9fvOR2mYmjl6S17z5XUMFlUZsf3X5rZrWUWwUq0wqB4wqcUQ+Igl2lrZHa/SdP6dMoB+UtwVABBOYBZg8A2QIohP4PXAc77r5tYE2DoDvkRimsICsxooNYAfQPwh6B0jPG6oVg26sPQsI6hKXLRqvnv33nb/VuJm0d042KsRsgJegiumhqotsb2vTf13le3VWOkr9mAa6ZMG96lqa/mxKmIYoWOoclDu/Tyq1WY5cUzFcJoUF/buHxHrVSdD2KIvXqyrkqXCKcdUuRoAcSSbbCEA36KToMtHADeEzJVIG8Okq4wZglwQ+KsBf9h0Am/WxADNuAlGMAn4e9gWQWz5r9wYm0jhtdQJdobJ7RkCY0BFQq0wtXDK564f96e4KGjRs/rBqcnvHh1hhLs2KbPH3r09teWX0zvek2LgMf2lppVvmZN65UfXHqiGIt0HDiidSCF9aAhUKQSET1Z44sOfffZpgJGbjN65ohMSgHBZUpo1ix53/yN5+jCstN5va9vDCkbTcVJ28VZKpyA/w8a5NJB6+oEW9ch2ACIBFr60DyBKQV9FuivgHB0nCTcJCwmFogOGLCWWBhP4WiYQzIi0WOfPfTYN/ll9MB7Pnr5zbtv69mjSZfu/a8f14bctmtvxcltVZlDYIBwzQJhXUsB9A1MBw03CJibEGkEj5MKaMkBIwTwwiwINEMiYFmgsQwEFZjEid6NBbBhcLSAIqpN49xVmFiDRijBeqgoKBSrQKUBiRzA0toy2LMc2rDk9XumPT1/Z0q7CT18gpqENcjMpisWLz8vl+0pYfs1OfPIw4uKdLb/tfcNHtOtKV1+4nwVUl5wjGk/rnOGT7WizVu3qt6/7OCFmovbvvpo08mz+7f/8Mkjj3++sVLyNZzy3t9nTbhhSJfGqRQG8VdYhIG9xiBB7B+FoUkUqaEkATwFkICFbebqS6xJgPPpSSjIcehQpInTHK/ZjKrFJUJLQtnSC/v3Fws5fr+EKi40Yto+eJRtd27fwMU3H5zz3JZygmw1fMad9906rmVavODwRbH8zOJScnjvlpmuJFsDEWrLzq3fLHJ0yd5icf/mL97/+Jvly/eeObu9tuNNo2F1ZBI2QMDwBuCUTcqmBpp8IFFqoD4w9QUpcxyaPjjgD6Fp7iTW/9m8um6jf+rpp+t2fFuWxP/87fzx7oAkKANoGzYO53TZjBuGAjo3Fg1WMHaUZnXw+FAsisEkHVxCEBfH4QrJmmSQIgW8VlVlHZHOf/TKnIX7KZDN+fybF2eMGdS1U163jlMmdBNOHNx1es+RC1lDR9XL1izE6+s45ObhLdNd2WZUTmrXodWMO++6d/a9Xdo1xeQIME7AeEyFbOy/coJLqcB/p+X98YL3L7wjm4IVTQdPS8gGgDcKbtRgzwYFFbD00MBryiKB0YNDXgvWBsc2zrzruSJdKzx0LqXPwN4Z6QxRGxO9nGCretW5bx+cu6A4intnv/Xjc0/cMKxFu14DB4wd3iWy9+c9Fw/uv5DVf0T7DD5LlItJ3p2VVD8pfHDB6TJ7l2r2a9UvNd3Q46iAA8wNvBL+hZ/2z/+jNVK3rNyoXZQUw4gAIokcz5RgiD85m9699FBQPgtsghsG5vIqIfowPqLt+vGznQWV546ZTYa2ahRgPQhdq4itG+UdWbL8lH7qFNv87r5d1VgNwZABhQ0iRxd/9MXW4yzSY+hdYzske5F0lIiJSv0mLdV9m7aVn4ttJQPX92rqg/4DSWMwoZVENulccBQHvnWdllFCGxfQUnUAd0AxWYqHQmsNwGjgSTgDfDhI8mo0OeHJbIiFX7786d7ymPe6Zz+9twOj2iAZ4abJKJPcJSU4f/kR/XRZqM2gMXneOFJFI2xixUro/SdWK/gTTEyAAOdw4H796YMqPxKTSCrF5sl4HPxGeEyvLt674ul7H372+8MaiA9FK2tbN51aPz1GRxB/vRxP9afrjlBVwQP7d14oJsa88PUbDw4d0adbpz7dGocK1505Wbb5uLv3xE6NIT/OatYpxR8J7dufb7tK8k9evHBKhlzQTh79+IK5HVM9LEPBIQrAjPAPlAXqujqJo6gzXSACFqLoNgNVNJKAVBgtCUeScAHItzSHRjZ8OXHcHfO//vBwxujhbVgErY/hNTYVUNHK46vuefLtI1b6oCe+eue5Sb0aN8ju2KwpW7ph55mIXF5ekzlwaFMQVGTCSMSNeKhGjTxntu8u0RWG88CU6zzp0+en1k+maAzkQsGfMTGT/qFu5KiA/YEfSie3/o3BAUdq0MRlbBaSuMSBkQB2ARkFpqBiYD7e0jQOQSUUZVkvCBjHjagHVHUo023Tsh1FPR6h+vS3j7+yVUN9o598b2qvPFqmWclCfaCh05jP/2DjoVhBqdliQu/mLkmKcAie3ax9y06dbpty7chR45s0aZCSxFtS2EUgDJEwKQXyCKxxv+g0/5JYX4UlNwk8qFlQ/NQAdEOAYj7P6UBeh1M9LD6IhttgpgCwC8gTSKJix8fzN1djKC0XHoh3ntArmcY8vCCLahJp7P3ukbd21KDp17w1d07bNDsKqAw8bJGp2V3rVa5afepi4Xmk7a398iIGqFnE5BDiaZDnLliW3/zhWx7u2lkMiG6aJ0H/kOJtx2P5V2cSqOEAGgDkWi8Wbbh4mrab+IDiS+qc0CCbu/DTumNVwUOlxKD+3TOSaTlisGm5WdVbvsmvtQ6cjPQcOcgLxWw32C0l+QcJRe9uPFZ1+vzxSqpFcx8YloQLz37z3mNvfn0KQVoO+fvMqc3dhoqomua1yRo+o3NTcftnJ/KNY6fRYdd3CXNcmqHRBBK1kavOmvT/OT4kCYICsFODgg0I4hsgowOAfwDVUiDSAUVkAddlQwHdIjAlkUgaDP9oBo/v+OK574552nSZNmViloxymQIixeIxxJfJE5FjHy49Q1SePco3u7ZZcyIDTEX/DyAXcmzI3hMpNmRsDk731yYMS1kiRYEkB61ZLlqoKl792Wsz7ntk9XZZZ6V4co/Zz3z2/HOd86r4CGu6LNUdaEswu45suVCp1FTr6JTrXprYOxUDgpvbVa95c+v4Rz+doWrPVGV3HNQuFTz5/N62A4eNHtAhFxU0VU3v1mP0zLlPPj5lQL0AMBZBXQoFeDwIsyR2GhyghXW5tXMlIoAhgs3EGYy3QbwQpg4nU9XVh8J0qmIUb3nmhc1hj6oc8fZ4fGzPaPgCzCIqDrq7+5Y+8tXa0kDH5159oVcqrhkHt7325F0PzD9i6YG+T7zx2INDGmVT/jhTipqCZliZ/lbd+7do3aZFy7bDJ90zc/bM25olGTRJQWKNJ+ye/8ESSUwj58TzB34qry5w55UMhAo4A0PFdAME9UkXPP2UYfK0IVCcHS33EFHo8esYo8ZMjmB0hgm6EUGIR2oNDx3A4mYUdF+LwZNEaDy4SToN0hDRsMWbCcmxMNN35LVigEBOffnyB7trbVZwgY9JsaTxSBaYypCwkWEGT6k0JiOGJUuGDDoT/6giJMDc/72RfRWKG7g5WpWB6kZagNQRhGg0qmsyCjpFmgryhdDZRkzIBTgw0g7VFkYRVICaNk8F1332t3Xl8DIZILdyDEyAT+abUVz3NsyrD8JgGsaijCZQGkUhnfsPEZK8WP73zz+2pkTkFPBVdmE84soY/PbmZW/fOIBMKk1VZTliSuAqDHUM5/rVCHijcdMbC+369LZr7usxYfDs+bvxGB+iacNwXfPog2P8mGgc/vqZpcc0SQZpFsHO6HDdo9PbEbJyevnHH2+XYpphgFS45nWPfWpWz5Tk6Lldi6YP6DO4dUaDlr0HPPXZPhGv3+vBqU92qG/jUZbz0ZhP8jG0jpvNJz59b5su4556ZlpSqqsxGY3behSszZzhuhQBUwcgU52iUZ0/JagjUwkvI95UrEpoQpuoDR7WpOiNK6DFLwB2Q4pFbIJjUTx68tjJMO3LBrhH1NY53oPHdNQIgQ8jQqJa8edvvXYgjPvqquBQE0/8LgCB1Al+JAz9nPj/egTiIU8SnEC4SNTe+9O7D9425J435hdWEaqb6znh4yWLl87u25g0rFREwbyyajIgod9m2n3XNjVDEQqP2NF0IhqLa6RQP2orJj9xzjMDgEVdvu29t1cf9IPwjsKhViCpVZebX/powZq1iz5+7fFxI9oEZMqsgr0OMaBMkTBXugSTApGWOhNb50pEIAqd0bjEiCGNJcLKhdL1+++ZOPn9Y8VkVkpa79tvadxYbNrr/hs6GsHiJA8tJCpihqumtuhA2GDTu2elSWc3vTh7zLCp7y0v8/a9a97ajZ/d3j7pnBY8Eq5kQukWIrtwj6iXRpK79R069q6pA/p06t3Qhwouiky0esCvwgRlX8iwL3ldXYU1tT/RU+jk1r81WHyAYBnQNdLNqADcdZ1QtMRmFCMsqFiDSLEGXEEjlsyKRqQ0XBMpi6mlsRQy0y1FJbfJk4Kigeo7TpcfDJbhXAhDGYAPICjHEFJtkYLW0gzGFi166f0jUVUVUQ+JKjoNoqW0DK6NKAokSMsCzCFCUAJOcSB8dGk6XeJKXoUp9S+jZUshErZowP5RfG1MAdV9nqZwS4OyC4dzBJAGQecTdKIwXYrVxHFKNwVF1Fht17efrNwkxqwIwvKKrXGCi2RYqrK8jGZIcKxQgCkKVRvbYvjsdCKiwS5TuvyDzw/UmDjN4bIeizGESsCmRXnpJBzxcWBaboscF/utx+hq/3tSSKJC4r69C0/WwPZErdtQrNJaEq4DqJPIGT7z7uFeWhEP/PDOwkLTy8TjNSrWpPX0YWNcLKJv/ubNVUc1ziAID2JFaNf9j85JtcGsBDBAYZrCaMGX1XHaix9/+PjDUxq7waQHdF9qIzxmheK6HWbxzGb3Pjb/3akDslJjKiixgDAwYzFObvePBxIQVaCYbAPkGhJgC4MsytRMSzeSCSSgqxe1eFWJpdXoBh92MUYRpmm45cpq071bEwwxoqt+3lQD00pCvbSks0nimdMHd67VaaAeoCBf/dnSBccPK4lFCkvUqeugBfDj6zTmnTLobywILgZU8Y2an75+9Nobpv5twSHJAmZHwlAn7unco22KTaSTboMvwYW8mGVIaFiIePW+416f0U2TaLdr76ajRgqKVSoRcJghPGiD65+Z0QJEPQp2vPHdN+UhVnOjhC4gKUa4igERbESOEiUEnk6ZwN1B4Z9f9JQSo5XIs53k+h/jlQV9ZDo17Gfd4RI0/6frrr1t9cnSMyVKVTiYUn/s3B+/2LV28YMd+At7TxTFXLVaPMbGNJJ1sRqmFS59dNqQMXd+uKGoefcHPlq194NZXVt7pE1f3DK2Rf/2r2yoZcBaLtU24ir0jjBc5QPgfOCzwqD7HwrJiS2/7ogDCQAUji7lAJBnX+37yh/48zu59W8MTrUkYxr4UgPMSaVBTwpFdJY3bFcUkgLLp+t+nnd5rJrtqz69ZdqEHk3a9mrY/9EX5p+siYPahKrJAX9W+4ENDD10bv2W/BrADjQmTYVXNFy3gru2LOUQKKxietW+eYtWl2iEHScpRFMNWoAEHJRECMhCON6HM4SCQM6XKC9dut1fcuurNsM2DcPt4m2QTQHMDAWUDjweBzEPAWAg4XAMaIoc66vTbJGjVeEo2ASznSdPaG+BaeWZD976+GicUhnKQ/CZvbrnUqJefurguoJ8FLNQhuE1jDAV/NieLRU67Uckydj77bJNRUWReC1DuzFM9Xr9ksWKFl+txhUzyIEstejsPb8xj6IyqXJUr0lPDOqUTmd1f3Zy+1TFiihBg3QjpVLWjAcf6poZ10+ve2/B+sKLBLjJUKg/b/KDDw4lFUs/PO+DJedl6DWQRqbtttp3fv2OzqhA6Wq3mR/u2bbn0O5VT0wY0SmJVcD9x1LcJhFNASiDgAs05VYJzN3YhUdcJKYjjEQyETum6FV/4DX533prdZbv4AqacAWBtQg4tRRm0bhWqVYW7vjsqZGj+7ap17jr8BGPHjhUFcPIuCawWMTV/ZYRSaQtFC6e+8Abp2oqwxXgTlK2Zd3Xsx5YHBL6P/7hQ12wJBJZv/Lnc1E7IfCBAmy7zqA2sXbVVdz+rR/yT/jLTFM88f51XW5/b+WuiK3YTPuJf79/LI1FovHv3//bZi3GxHRDhYwtch5hOK/BgA06ptfrfMfto5JlJVry/byVJxB/gKxF5HAtVolzrZ5+8LYGJhI7t+LFhaVhJIjECJJGKB9n0xrUc3jLa1pIDLx8ExxTqEskPLbqaPGJak6CQudcdRGIIrrHgg61rBAWkcJ1oRl4vE8WVlsYHfRSyUROvap1r983edSUO+9beyBNc7swLOKu32RQfYGXiopOnXe1u+WDdSs/v3tic9HFk1XhZUcWVILbT5tWWYaixvWYKpAeW1DlcpAZJ5h0gyEINeZxp/0SfkisYUTqzjyJMXKG5Q8bAQdv/RtDk0ZHS44XFgYNxJ/hIWkF9FoJWIloCxexOM65OSmS//P8T6fPen1vSdBNgTspWXjwx++21wy8pn8yA2Xn7Czu/No1e0I1h3aXqrkZHl8gw1KKN6/5+PGnvw/Hejz21q3G/v1a+PQ6ptvkwU2SYkHB5ipJFTdMlmIht5YUXVIVaC2xCXLeP7Lqq5zImDi+4664BM5tBiYHCVVat3Z9aVjjMvLcLgG2BwlRKJPRQDkary1asfi7o9VEyoTXP77O2LT1uFwd3hkkB/fr4qYNnk1lT8xffEKsOFgayWndpmkm6QK/l3jJzreefeGrc+4+M0bnGal3P/HEoO4pOOahTBgXnDXxEj2eTNMkh5iKBEIxFuoGWdE/7CT/I9wYtHCImC4LSddeP3ny+DEDGrDHT58Oe5sIHOpBMB3lUhtYexfvjNec3Im0mtKrtWGpabJttGviPrV768n8E3ujbcb2TGPJOEVRuistVyteuPWMUXsqlDX8xqYBzWvh0WyVDAI1AXC/qXhMRc2YbFOUYRjJGFUDyZ0CBywZYb1ujoCut8NlvPRUwDZdV0kG71hAg0AKDFodkm3G98y/e9jMJUUVlRGOR6Qq+8i27w5QbYf3TUbDyUSmnBvojsW/2LU3fnrPZ1+9M++drz96541vfzwQMVPbXX/vSw8NMLcv3nixuqCmydQbO9AYCLnb8IMTuQAwIhJOtZcMAJzrVyLAu5ryZ7/6ulbsfN2b3z7z/LAuHRuknjn0c2WFubck0rdXv/p0RLcCWEMOrwJpVvDgdbFMDE9ql1S0Ym2BXFRyMqfNuGYBimBZRI1bnD+Q7o6c3kW3vGt4j0ZNkkBVSbVRyQZ8FMmhDGFDtRToRFGgmsI9JUoF/8DEA8gXEAjAGHcGq66qhdCqGYNaDkMmyWr0+NIFBzQKsTvccEPLgEriVjjolgo/X7SppCRymHOP69iawgwj1Z9dsfDrHZosdLzr3ruub59H41CTri0+sujZF986oZtE52efntg1YPIsKcukTQfdmsvGOQ0Pgvtp3CZoOJUmPGT/4Sj8S0EtoRnmXH/UCDi59W+MTNWOj2dcP/vZD1ZLGc3atGiO85JhiamyyWAGpWM7jvwUqdj9wl2vFVjZnSbfPmFEVxd9vjK/WqoN7bHbjuqd58N1PLdbO3XPt/vK+JOHvvnqgy9ef/3FTz5e9+OJC5Kv+ew5T93cNXpw2abyai3WfND4jg00Ji4wDEwnkFiGQiy4OmIY76Is0L7QVaiVG/9V8rmaiYwwZgoigHI0qtVaoZJbJ137wbyFC5Zv+HH7CQxXAn6fkERTmmChOoFWnVzwzbKCsJk+7u47e/RMufjj9wWGETwoNRoyuJ4bo+nMRk1CZ9aePldxeMcni7cePLX754UfvPLcWxtOxfQeN3/w/LO3jx/RsnUAhh1HZRalwCpLZXUf+MzpGqdwFMZJGCTyNqiV/VHn+B/ivjC1lvUIhulSVTevbnntyQcfeuT90hajhoA0CKMLBuZKzgtoW37YF6s9GmI7dxya61E0WfH4cwO1BxcfiYnH9zK9xvfNS7ZFC0dZb+NMT+W36w/JlbsrkkdNaM4TJEuCOpZaift8YjxmagHCS9OqrrFcrRlMRjIIROR5KShxgYgskS6ANPwh4vKfvgno/EBlkiABbI1blh4JVhQXnT537vjc+76MGES7ibMnj+tQj6o9kl8aLi8sRjImdWsEgkXQbEtt37Y/W7X94FFFQWgT4HJABsluPvPJdx8ZJADQ5MTKhfsjiLvfdTe35jBQ0cNBZQ+yaxg7gHGB2JFTcvv1kaeAPuLytmre/5p7Hxo5OKWxFsWIeq3yjI2L99coRQfzPT3H989jQYFUFiVNcdNAeZQtkSC5pAYZ/IGffyyvuLjHaHLNoGYcRaqM4mVA8bhZ+779Ro8d1ibgQ3Wb0zFT5i0/ogLWBIuDVhx4JmAu8IitO3FBSg3cuUsjBRA5mCyOiXZixAxEYVzuaBSMXXXcxdbs/+H7k1JATe1148DGRKyGQlPwpg2zS9d+uycsXtiDtJjSM5uljIC/XcuajYtOFUW2bZ2/6VxZwYUti9577sGXluUruiVMee/jmzo3Ig1ctKOAgTOsNAz62pYMyj0IJaGkywaPRUBsXaIxQtunrsQG/wbojjOP/tMr6P/6+6+63NpGOM0OgZoNS7sMNQpGRiTl1WzokKm26WZxugZRQBIEYbIYuRC1uVOrn3l2RyTb1Hd4ut3TP8vNmroKDzVnXdj5zsvTZz2xZfeewlNRrO+zX82bPaB/7w6jhgxMqtq5+ni+sv+E3uuG/tkuXdXr9ejZio9v3XUwgvIcqhK6K8Kkd59+39uzr0sTlKp9m9YcrcDJzlNv6JjKi1WEnqb5JFuF7Q6IJKD2ahkmuGIjKAlO6Fet6N7/eIRdQFu0WOAfurCCU4u3rKmOJGloVenRbWuXzJ93pJCkkhkqzZeGshd3vDtvVQ1h9Rs1p18boWHz1OLv15yOBPNDSPMuwxrwKJHSrlsDLnRu9+FiSAnOnNp/oaRYkiis2TUfv3BPp8YpJKNSkBWYNsUxkhlHcbD+BcRbwvfSgOYCiGsjf+XEmkqo0wAFDQdnPYRkwKRdUdSEMCVRg1rJLkuXwKDajqbArmN6pHgowvNCNMYTeowWEPBxQwFGI2KgNo74EcWIw18wIb+pHfrs040loaITZPPRvVrSdA2HcBaXk+u98M2ycv389tLsnmM6J5EgfJzsT/MJsb1rDpaJB84TPUd0TgOOvkvV0aymhP/Y4VWnq8M7aPam1u0YWoPXE4Cy0nFoYuMqmoA4AMzHoBDKQGRQFNdMBo7EKgV8uqsusQZtZI1iNaBjIwKqmRhN6LZKWApuuMKcxNpeThWN4l0fvDL3jse/PnL82KHypKHPv/HdnFnt2zcYNLR7ds2ZLSdPl+woJwYO7ZnBVIHAP5mT3GvYhIntu2a3b9KvXdvhkx+67577xrXzUaonXvXtuwt2VVho234Pj2sORs0ALYCsug4rmihYOwnBbyYEJg4axlxSTnYKOPKB9RRGJ2TwUts1ju1acuSCXnyxOKvtqA65lBRFXfUZpQIaARzqMnEA9ST5muiHv9sSih8psPt079OQ83N4tAZOTqg3xU0nTMptUwPrXgSBCWMgIG5u2wAMwiwAPsKMq1N+T1Ro63K5umzuKkysFQwU2KFGbQBCEMEV6CBLkEzbmIYIhhjycOkKVkooWLBg35Jt5xQkp9ukQW34DBKLgdoO2qhe04qznx4vsA6eM3qNH5rurqSVJu2HNpAv/HzotBXJP7hzz94L52osJCl9yj0fPvPcQC9GeXQ8iGsMwE9RsF1OnG8SrF/UooEDkQAr1plW1GnsXGo3JUbJmUe/OY/+gy+46nJr6EmCvJQBjAHZJglBt+KSpNAMCxw2MHMVFIwjRR1NjSGnKCuA0rQnw1+97uhuocEDD04eUw8ojD6olpo6qQrBo9+sX3futKRU63r3mS9P7ZbF6jJB4UxKS3fx4n0X5LJT5XTXwe3TAgnWXNtWzSZOuT23Rat6rdr1HTbhgTn33n1D7xSkhg7u2vT54lUFstqx/50TekCLnLXQiBUjUKdO8GvzQtNBXU+xSR7HUvj02sKlR8+wGmuyuglSIVUnd61e+/WWhWVFrCodW7s2EtYDA6aM71/PE01u3orf8fWaYuPiubMNGk1slEFxGJLUa8DIQYPb1PMDclpp0mrAxPueemTmbR1b1EPVWuBH0hhUhRLc7ESt4CqjYYGMBCztgH9BYa/VVNi7GTiYQnFLhFokDiwoDJzCyHpKLFK4c8Hjj92z1hgzoTNXiwPQ2aRx1CC95UzMG+FNXxRXMfB9t6wgxjdpmBXZsPHE+dKCc1rT4T3rZ5C2aBoeoVlO9vnPfryIhfeUBnpNaCsAJ9/Wkxq1zLm4/Ihn1n23Dm6W5bVsMRa2KJfeIq3BmQ1L8yu1kyV4x5t75fwHl9E//q9mcK9lgmWOgqC6ZoqmrWE4pGtgcmEl4ZquWCIoIbnFfQtXbjtTFI5E3WiPyc/c2KpeMWEGKKt5/Wb6mRW7zpmhI6XJg0e0aQvlB5zDrRqcbNWka9+2jRv0bd8muZ6tWTRvXFj76mOzlp1AyMaTXpg7MIch4UFJaLn9I0gO2Pqfe1r+oQn+X1H7x7+TWtaLLl9xCEPLdobS+rbLS0txx8qjJHiH8SgaguO+LFiN+aaYeHB9gVR0qLJd54x0vyuJZ3ALUXWQmcAS0EJNAyPYf+42rtJXQbR8pmpSYsmObU+8sjzasHkjPoOgDT8UjFlD0VEQf4V9IXJmzQ/bz5lGervRI9vU0wATauk0FF8CzZIrV688HhSLLvAtRjVqxaQzFJ/crdfYIc0DvtwGuf5mLcfcM3PKvQ+NyCk6s6CGaOryEzTrJv9/7L0FgJ3luS38uW4d14xk4u7uAjEgOBR3K9JCodAWaKEUWtytxR0SEkLc3Seeic5k3Lbvz+VfO/T0P/fe0nNPD+WeA98uhUAye+9vvbbe51nPehCv9voo/0Cm3I+OW+NqjvAkRSs2ZB20IEoWx/otS+Fp0WI5nYkzyWwxkOYUuIQGbEn0c7mzLzj/+quuGdSVPbatPhoI5FFBQdBIIRTOSu6dt7HJdRVm5FXXDszxF0h22nJtIqd3f2Hvl8tr1eaTpyoGz+iS63CiIpVQfHBQz8KpY/sNHTmqOMzwZgO6oa9745W75+8W7Z4XPvXQmV2DrqkFVDPhd3k0LvVe344ArvC6DQs+gSBzpPJA1qkdX1U384I04Jxbz+lq7Dleb7gd8epDa75cdESD3T/vP/O66wcGqIAsB4rLwRM2nbBT2zOex5N8ihk0+YJgQfGIYaOuvuS6mXNmVg4orAr5eUJlIfdgGPQaQdCWzHR+zMQPflQv3ERVdJZAu2OawqGMNj22jbbUOuErtblOHv0Nkq4TzDI7q7949Gevr+2sO2iWzTqzsBQNenNTliIx0eJ48rhttaUoCUYuIZ5Oo/OCLvboGzj5VXX1qRMHWthzxg73SbzDx0U+Nz8769DiZYejzVu14kvHVkoyJ0JmWDjgiiuvnNw/F8Ng2FFOKeXzDUdhuozOj38d7X7xXZdfUJHtlcf9o4lpG7gXaiT65riuIEFCg+JsyjSZbFFrb0jrEiv7UJ/gG1BkL5+3JaYbpN1v9t3jKzjR1GmfL2CEpZ70vgXLD0Wbk+1FI6f2DCOdYVpmkIW3CJtST6xatHxfY/zAjvdeu/fBx1Yf5YyKYb+599cz+mehmSwJHne6fvGb0quMKuTHtoz+iT3jf91o/m12W6HCblLNki8OpJWm/eTQ8ycW+QPoYSJakPXQpmI7fhMKguyy/tKmDw7OuuOaMyajGwwyFaoDzyRcg08PBJbwj7Cl4n9qDGwkmNWTa595fPYdv995cNuWD/alq7r07gpBlGZaNkHbEkn6GF9aOfj551sMi82ZfPbE7jZHhtC0knYYurxksFo7f83u1tYT0e6TZ5eLEcbMYQL+LgN6De9/ydgLxs6e2ad3D2fD76Zd+/u18zoKzp4wtoBKJSOZ2gTv9YNA4EfHrdFk2jQImEfD9t0i0si20XaIdJo4N1tt3bZ60Qefvv/hoy8v2HUgpRd0K5Q7SKNAyU3RdUc/+tWNN/x6Qaxy9PQ+jG5p8LKW+5UUtBxctr2BIxV7xCVn5hhUnkTZkp8x2R4944vf3x1LNdQQg2eNz8v2OaoqCAJJpdONuz/ZUFd3cMfeHZue+/0jj3y8m3F79Lzj2sfnzgyobVkUZaJ+GKQO2VPv9e0IsCxsEUXeVdGM2bHzynpoh+avqkmbDVqvX775+G8vGtctm246dDxFMAl4rIjhyrMuu3ZEKaXE2wWmomdO4/IVu1odpaaly+gpPbuiy0IrQTK2EISNOLonBGDsq0RdK02ylJXpWsvwvIDG95ahIwD3oxoW6J8yXarBiNBMAlVv+Fd4r0s+PVHLoBqKD9t0VjQeK8gjuxeE1366PJGqr6a739q3CzySyVDbqTUfX3/FnQ88+od3X1q2zcruXiz7cqoKhUTCyO9fKR+ev+hEqn7vqYJxZw0P0qQPHeN9vv45jSsWn2wi6hraxs+eVOlazRzXTRY111TRL061faKcgD98QCejQsfAQTdPuGjAYDFo057F+D+amK6jsz4ZM9lR0RqG1KCttlKCk9y76PPf3/frjeVnzM2x4lKhFCDLjNpV22APStLD5l5YGTI4QbNiIGVZ/bvo6zesqW9qP5js+ZMJIcHM4bskqDaEwDu+/uWZt7215PNPVqzZurPByBLGTn34vhfOH1MczLSJQW77b8T6G4uQH9n99DvZMDJO0xmhgMWF+3WR9q5fX2vFao4ZI8eOzONdVzTJtJ2g4OGqoJ0S59BGaO4N14wf1jMUCrAuknmawItYuKoGKR2kUTwKS7+Tr/VDfRM0YeZEga8s7s/HD2xpaKNO7P5q9aYIWThkRFeRkGlBjdE60cLrbYtf21Int5h95l4xLI+0RBT8uKylRaTywYWRvcvWnIi3rzWLzpk0PE9tNyD4sH26a+RKrI3uZ2nR7Nzw0bZTxSNvvnJ4hY/TSAZhvx8qpD+25/rRcWuCtNC0nHB4E4ozSVGSMA2V/WJ906pPb77+xme/2LT1QH1L09Ed26yhV84d3LUPx+ikITDCsT3vw4itoeY4XzG718BQEasmokRRj67Eka+WHFb1ulj51HP6BSiFNrSEwXCBwnHdqbfeX21EW/axA88fE/IxNCJ/ip5uWfn62Tf9cdnCL79Yf7jhRCPpG3XW4/c8dvWFvX0WIXB2EsXfqCeREFT6sc3F/9TzujYcWWzeQgtGlOJwRl6XbsSexWvqfKljW8IXTBs3aMaYs869bOrAimxCj+xtdKeeN/fM0lxcrBxJdQODB+Y1rVpwJJKuXx/LOWt811IhkVHk0j6KtyCljkXtYFhCE070TLcIimZBLRxDU/iMGOLHVZptGppfEjE0hgl8UFnLa5ab0swcGS37fGhxGDXjVTyZMNlkYVFPZc2H+06lNhwNnHnW8ED72hevv/yO946pmmrJtN1as3/fJ9vYOdNxsIiUTvmCFaUFkXkr98SPtaoFo6ZOzKY6KSKkOQVVpe2bP912PLG3k5k0anZF2DJSii1JaHOCaCtlsLYf3uUcF2BFGManBA1tS1K6p6H6h+uHoqlYJmZNhTgOBWqOIJHQW6daXrnpmgW1jRu3U6MvmlEJBxXS6lYRWvXFwhYlfSpSOeG8PoVUklXh5A7Po4J+PZQVn29tSu7cR/Y+b/wEzjqg0UHZpo/sfGvh8gbHZ7Hh4Vfe9Mcb7r/0/pnDLPThNNH80oFq9Bth6N/YnCcL+U/tdf/+DwsWEaNzBlRoSz5Z22nWHjzCjp8xOV+Ed7UZFER0wUyohO50inx3xx9xDAtepSwsYCgGXBrxVgwHyngyXTE9+7Z/OAYBQYopdCg7t2r4iPF9jD1f72+X2JPbFq9f31I4vFdWSGTo7HxfLqvt+mrBgraI3FI45bazevAWahjgeqSITrg95BuY6zv0xYYD+qEmf+Wlg8+0+AgE2yzj11IKTAl0Fswjd/rcuZdedUFFDoWmDDCKZwn9n54b3g/+t0LgR8etLQK9XKADRZl0imZsH5vDWbH1Sz86/9aHDrX4cOirVt6EM7o4qZHX3zuxB7q4OZolcBRRUNCtcctHB5riG0/qM8ePLc9DrhrlJqHcCu7UvDUn249VR7tOm9FHEoNSQqPzkozeJas4cXid0fsn544bXVWGOl/YHmD369jy6SdLDxCoMy4bdt01t939xD0/Hd7d9CXVWCvly2M5+Mw6CDCgeu6/1UT57/ZlbDhRuzGW4W0H1YQozKJLehV27Khe3aRHtldXzbqkKkcV+KzCoeNmzZz5k3Fdi8v7l/NJWi6xOzsIR/J3KSKPfb47POauWy4c3r2IstHDHkJ34G45tsr76JQKXs25GZkoxUBlbBqObYm8CMHwfzco/qXfhyZsBMsyaVD046E5oMPQhChQmo1yBYOJQ/kcxFJC4SAjV+UUBA5/tvAEo+04njOw34En71pUo+cNu3j2RXPOHBDav2VfZ1bLtm3ctIvGl9huhPB34Ut86epNu04dO7wr3m/OjG6+mGmLvFRR2UVsX97Y75c3zh3bVaIEhhBQQUQrAbSc45lwUo/6Wa6ZIu2Yhjg4aaYirs1S7L8Uh//pb86waMacElgbqh4FHhSuCfNv3iT7lMmvf7FB7GjblTVi5uBwIWXHpNJhpdTXX21obD/elD12Zj8xR8iKWKmw4VLdKgtPbNwnTL7sgtl9S5wQmW2jyRJxLDji7uuvPvPyK35+5x3XzpwyHEQhqR+j+SKT56E/zRC601Tur86hp3/hRU3/gxl1uqjwdKvx/03sREP8IRb2KDQ3fb6vVTpZGy2YPnp4OMtBGrZVJ1i/zRCBcMxRw3rCDOb66Ez5O5rWm7hZoVhCQBEEalmxZ3oaqn80AnZaJES05TE01ykdcOm0aUWp/euamxPJjtr5f97Y3L3byD55TCoSlY329z7fHCMMcew5l3QvQp9M0w/RjSq5pCFl5xcEOzYtPlRbt7nZGD94elWQSuexrsbCVJ4jeRu9ErJtX14pl/a7+XGmkyVgMP7jOl/+p++r/+D7/+i4NQnzDQiuCcYhk7ouCSTZ2bzkVzc+vKed0XpMfvbJd595/qEr5ky5/tIpfkGBQkOHgRTNpGjoq4uLk7vWVTee2HEga/w5vcoQZFZ4Vgh2H0Tu+HhdZ6J1faz7WVNyQ3qOVuxATELn9O7Tc+yll8wZMoi2EoIdpUnYY7O5PUddd9PdV9542223XX3msJ4FPooO64VxTivyazGL5A3BlDSYZ0Pa6r2+HQE4fmV8ihheJ0zTYmVWN4QeFeGWxfPX8/qp9dGSc2YM8DNIgLqyFvZ1zy4N+GFFJcSz3HwMXDPLlPTuO3ns1XOmlneXbQuiByfAuIwJ31FHQ+8MCcoHBnFrQ7MtHZ0TWBBLhjEsOIz+uEYFFZyZ7DHFgVgbaoq2FLh8u+mOQ9Vr/gJb47eWzFtzcEt7e2FJVT4hSbnF3UMNXyypiTXuPrS1dksrM/vReX++DTHpaaMnjimNbFy0p7ll9yl29KzRFaLtgglkDSiPr/liZyxxaLvS76KpPXN50TY42GCPnnPR+HHl0Cj4M746pGQHTKY1KgTMNFEoGSe1dNjHZtl5UTcVRGleOMjAMNZ7fTsC8PoqyvSO7dx5pFPKq5IZm3OMFOFjyvO6Nuz56ujhjq2RnFkj+4UKMOI5heHkoTUHWtprNkeqzppVFuKDeouVU2SpQo/hI2eeceXkftDhh3iLgpG8KVQwaLDll7MlidNUyjlGu4IpdiWxyhxExzNF4hkyjeg1mTEQ80bp/wqB/x+nf48YervAhlpP04Ge3XOPzVuyQ1drd8S6zxzcEw5WiIXCoVq0/OhAb6fbfCIf1U1Lxf8pVmQ4PqNqQyErhNc07V1u/vEomETUx+QpGYm6wJitbMHwSTNmVkmt29bXi8KJbfO+XlNPVQztOyTEn9q+at6xmF/vOvzyUT1YHtYqFMXGLaWQZKM2X9U1d++yttF33XPJ9JIiI2BKCsGgd2wTZfGpAG5DsiBahpOXJtpzHVpBXwu4tXivHwQCPzpubSI4icwZcjeCydMVerqx/sS7f35lu0FXXvHMSzdNKuJN1aFR6OinBVpBK2BOdJSE4KhkTkX3rNJDn328jzAP19NzZvcXYZJkyLro61nWvPr9PZ3phgPE8MvGFjgiGprHESNixLwcMUQ4J2lT1FiRJGGAZCbQTNuOkaIUkg2YVcNQAc3OYmhjZmp+h1D1iMPloKUjzBl+EBPsX/UQMH9j+CwYwzkkJ/gVVysgDa2oGxtqXLp0Xzh28pDbb1qPHmw54cYJhF7zkmQ0ywmk2FPtdCA7badZPxvKyiF9DkvzdpyzwQkY10RGA0ZzXBq6VDRTcCzGdSWJJ1xL1zWXZuFCR+HNfkwvFJ4hcI28PiKPEG4GJarh8K7Xn370zl8+V73l5JZTrfX7Vx9ZvfHlZce7ThzYO0zl9yoU1n25uo7sTNfxzIyf3j99YEGpAo9LutvA7sKWr1c3JVr2tnPjJp5bQcZFyuRLRhWe+HT1frfhZKc9ZuLUPNE12pHezmKzDCEC0114vaPvS5sSZ7NDvpjBC26rThX6BTKNssYkqoY0mWPjkIT/uMblPzsHodBwG7Y9/egTN/7m4y79JvaD6y6jRNgAw3LdehIH3lvRlI5s7ug5+5yyHN3nZge7lsR3/mVri9W0ix9w2YhylRcYFUUqUSMQDuJyKgmEAT8lKpdpQbGjSMHUzYcR4ETW4vJUx8o2TIHIMp02EpbwKGI8/VcmgnpajUBDve9x7H88hH+fW5PYjGKc5ZpWFl0xpCzxzmdHep07bsLw2d2yEyaRY0imjG5JVtpiGCkZJIPw6mFO95ynUQbsorgILq4IjWZ6+HgD8I8GwPIJuhYPGQTHyikHkraY5BdLB06aPIg7sm5Pi5Ns37Nh5VedxpDB3c0Nn6yvFVPi8Osv68tnqXQ9zUPA5tOsFokJ01lFQ8+bccnwLnlUrulPBhNmxAw4csghaD7NCzyakZFxJiH5uLSeDOgVSM/9Z5e29+f/eyLwo+PWgoMSacViSzhNa5dwcje3ffHS01tZnsyaevVPKov8WUSEEvMdI8EwKcbOsak4Y+fpbFpMS2Yh2S3UtmDjgUTN7iMVs26uqFKDR2NGuLigR1F680fbm9J72wrHDCouyEGRMQuTP4pBlICmfS5hnmbKOP5JHoEEBlFAAn2GM3k/x4CVKUWhcyphIViNiCmcrDxi/R8tF9S5O66BcHOmGz2MR0kVqhuTLO7XvWDph59EXX3H4dTIGYNL5G6c3c6yNjrUWpmeY2hYD3cE6KYRTgPMUG0bDqzhaJhYZXSh+FgcPBmD84yuGgwANfUZlSpCEacdRn90BI6kRcZMpWg+bMHY/fia15+5/frfzN9Tr0BQRXYZNXss7zY0xWLZbcfmbxIGnDW0G59X3MPe9uH2EyQcdEumXze7a67O2zC+UTSyy1hfy9tbdycOKVrf/hO6BQWCjhN01x59Nm/eN/6Kiy+f06vIong91OlTWduCnB53GxuUwKV5lkUmG/kmjAYUWhbGEnQt05fMRf/fHzCxFmhbtdIUHXBI2XISEkvSDhIHlurKULAlqUaR9Au47R/furXW16uA0+HmrebEA3UhNWTTuq2lm4/trUlkF4fRq/zIJ396rk5tXdpSOGnu0FzGLyuZ/JiTO6DK3Pn6nkPksRqzZPawPqYEdXt+FZdat3JnrbbNNid2m5VfnIJNjmCyBotVQ9k2OgMAfN31ZdzCM7zZdOEljoy2g4ZNpIkFRhoZ5ds3JXhYTn9rxfij87H8j/ayv//7fy1e/F9/0zVs28dIHEmnXIurHDN64rA7Lju7WzZyS7j2mwz6leMumvHXI10GHRvQt/y0M4iLrc8+fbXJDIVHrP/DIaGhMiRxLpAmzm703M3Yh0JMysvdhs2Z0ZttOX6gpqU9Ubd93pfbm9lIujVJ+sbPnj24oNV0i3NcNcrZJKx5uEKkQdEvE6U7Lm0iqwC1Ncegaw9WjIMEhI1/UC6fWT1YToJHrP/Dcfkf9Ad+dNwavWJwLKsGejAryF3iKKCM5nkfrlIdt5mz+laGGSW2bcPeA1s2L5z/8Ttvfrp92fr9lltaPojzNXJOrq97V3fVV7tiTt2Ww4XnnVMpMjL4uU3mdC+MfH647P4rZo8e3iVHZgyVxNrJ1MDROHGgRs2cRN7rX48AAqHDCxo+WraHbu04XjDh8v6SyocUI+Hpcf857HGZAJkSaDFRv/hnF93yzBfra5H1tLrPvu2+F19+5I6zJl1z0eXn5CVfW1/tj2zfVXz+VcMLjW5de7RvWbEjlnbp/OmzJpfmuXoiRRFd5BKyQhLWz1vZ2tS2zel72cgCuUggtHBQHDd1zqQz5sgsgb6XtChCmgPm/s994R/YT8FfnIMLCuwmLUUQuYSOU5hFMoFl6glTCjp5jdG92/7ym5/f8bt31xQOuLSqyoS3aBh9xV0qDcPC6i8fv/DCR1fphVMn9M4r6tolu+ntzw8QrQej2dPG9RTDPhF95SknWdQ998Q7q06kE/tqqb6XTunvpgnHVz68+57Pdg74xa03jxiYLrRLOtwEHJC8/nz/T2cYWvEhLg0XTBBl6fTL7/fDNN4rD/1+hkUiFDN7xIgJo4cWKvvW7YwaVku0gdVRLhpihs4+f2CIo2Vd10kBlTsmZ9EOeLn3+lEi8KPj1jiZELwkKJOh45xK6bQsFQScfVs3nqirP7r/i9df/vjVdz5bsuLrVUt2bq1uOFa39+CupZu+/GyxO3bapIDUQjG5I0vNBZ+vTaTju2K5F8+e6tc6HFvmiooGzJ1+xZTJkiigNZylpGDWRqLSDiVfOOZc0/G8db6fBSYI/tIwv2bZkmhb62Y7NHv8cIkjcmFL6lVP/TMDQCIoaQuO2+Ryxr5P393cJPio8JznP3vhxgn+EG+78ZzcbLk8HNm+ZH+z3lnXa/SFPdEMs7QnefzTZdV604naskmXDuvqOiaXwyUOJoIF/Qr19Z+dara3b9GGXzgmV3KdNPzdiotI9LNQcCaROqEhsuPpcr8ZLZ0Q0WFcYtDBB6EtGWFIijYYRkAg34odq9n2yTN3PvngR+s6XB8fPRQbcN6EoYUE2awo0cYtzW1a9dPXPXVE5zpq7N5zRg0LiXRJUXZN9bpT9W07zN5nTQ/kaCHodwmRlEVqy6cfnLSYyMGTwqSzhma5bIjnxDPmXjB58mjBh65MBkezEs2h0vqfmUbez3x3CGTaKKIY7nRbPhBrUO3v7r29d/oPEDBMsOdOV8iq6DVo9tjcfdvWJxJ+rEXFYOyBZ/1ksI8jaN0iOQnuLNCrqQh2e5j+OBH40XHrTFdXGg3PSQVtLyzOoSTT5xtWEj61fd+JaAfqDCzL1axMn4uUo6s+NkhbacP2NRxaoQ28eGr/bFPnuo4OdixaufNU50mJGhqcWp4TJ+HmR0uSEGWTPsTbTB0yYJrj0XNEtw34KkDgjbz1j3OGfc9PDYPQtJgzIif19ZKGmL21xh1x6ZhyeGFTRCY97b3+swgYhOwDsWYLXZGqyjfXfXa8zY40BHqcNaU8SGt+K6fOORW2s9Xtiz/en+ZCQy68aWxXh7Llgr5ZNZ9taldOHG7NmzK9v8iRUH+EJDRL7zo4p37pZnPsFVedNb4cpcUCyQVVNeWqibAvx0ZUzlV5yu+4HmPIjJWNsg9DQQv3tEspBokaRJlMWWqy8UT9wmd/deXDf6lu0PMZ0Tftit88+9JdI4LBtBWsr37jd7+6/TfvtzRHVhw+JF94z6fv/mxqWY9WSitmwlWlysK310TU/autHhed0VeyoI0iGFc9vOrDNcfjCU6NrG3KnntuvxAho4KRJ/0I1GXa/TmUyCvRJJql/2enkPfnv0ME/ipQg6GR4yA+CrEaYtgIZn+HH+G91T9AgINXKyG7rmYIklQy7IYLz3Sbdi/Z0yYGciacc860XkH4HGGM0kqKozPOSj86EaE3e/4NgR8dt+ZdWyUc7EwKKbI8i6ZvHRadW1IybeaU7t37jOg3ZNLYSePOOu8nd9z0i7tuv/nK6+ZccUbBrn2r1Dp7k+6bO2NwnskpIA7BAwuPDLvv+osmDfOTakAUYCdB+WR0toA5PCS7MHMjGQ4+FtCLwgQpc3x53Pp7WXW2w/KUKZYO4Ju2h2c89OidI3JRT5ryQ4r4vXz+D+1D0JeSV1O2kMspMIToL9QvWngipe45qva++Ox+hTKJ6ignFdk+/5lPtiRSzKgL75rZT0bY2fKHuubbO9ZuOlXbtKWt68WzukInJbJOPEkQvt4jzj7j4jMmduN8BHpuq46Ottim4KcMHdUHFpLeOv4Gfa73IgjZTLuh3DbNyPU5kqOoNqnE2nd99fqd19/29uZOlrTS3S64+v6fPnvrlf1K0RyGJX2cnT688tOliyPJhgP7WWfoz/909+Q+pZbWXGJwaZY0c/P7kjWfb69nDhxP9Rw+ultxinb0vV/+8aH5NaFu5VaH0GdM3xF9x3RBkRWHohBsaKhPJHg5paWzssNgct6w/D9EADQa1M0+XQXCshnfScSwPbPq721EYDfAk7ZGBXSbFdQEbPoHnXHe1IFdz7nu7ivRVc7RNJNB/QPJwkbeVmz4Jnh5nu9tcP57fdCPjltnGu2B7Cqkg3bnrsXrhssKaVh7cO7g0WNz+/cZOmLsuMHDC/xQFoCU+fJ8vm7B4x99st+g07nTJs8oz3XFNCsNGXfh7HMGDciXKcvHuJqq8GQ4Rui8QOP9UYmdcVdARbzDMqjLJu1MKYmXG/o+pj46OltkQibDZcNnTz5rYICIBRO0LYg2YXwfH/+D+wwc37QTiLlJ1pENJtx3gHbsL0vrSf3wYW7gGbk5pNjWuOeTpx99dG0aHYAvuvfhGWWyZCWJLHSS7zqwS+3W+YdOaAdOqoMmTa/MtgtRHxwg6ESADhKqXyhQtU5SpDhNQGJHpxRFs0OiDJ013D9QffWDw/KfeSDFkWS3ViDdFkWGhrN165e/uf1nD/9lhWkIMXTKDJCyWXr2fdfOLJTAhDXDQMtKv79nYbf6NZ+sbbTZID9gyo0X9yITuaLTiu47rp9n5YoSbt/STcdQifXZ/upTR9PV7z14/4t7zS6jHvjFy9feefbVZ88aUMqQqhJJMn7J74KRM6yOrIMc7ejgTvM57/X/EAEwaQStEbHmed4wIBBiIAvx9Nbf04hQpO4LU8l0EWE6QbnTQrtLf1nvykBuWZFxUid5WgxQehL95V1Dg/k77Xgxne9pZP67fcyPjlsblCG6EuOwNqXSaPxrOIyPBu/SfLybMGQZkTjLojQaasOURruou9Y7t6x4feMBnau44PprBsmcwkuEESngg1HZNCxTMAhUEedabILWXTjCu/DoR5iadGzUy8PTAJ4TqJD3/ES/p5nvchpn52asJEKSk27LYgsZx4igB5Yn4P2nRsCNUaTcbpE5FkeGiIQt9hzm7n916xG3dfuBvB4VTYvvueo3H29P5hOqeMurz55blYdKHiJL1TpknhFK+3Q5sfK9Rrt1V3vXwYOGdEk4aFXOiHC1pFxGhZMbEzKtOA4n+GJargFHSsphDV1DOcTpPuvei8h2iYhPUKncUiOy5p0HL7r2iT3NoiNp3MALH74ovGv1CTd9uMYZMnNChd+gY7QSYrqkyAbUXuecWLr+EG45rjh04sWDi+OQtZuwATcSlspJ/cYOt9d8VO24jTVHDq3ZcYRI223jrnz6oUt7hsv6lOUnO49SdJD3QXlAxeE4kUzD5J9WLchC4MXojcr/QwTAqhG6xgtkGr/+G6v2uPX3MyjpjCefKaKyGNHrpOX3sbB4N1TBL9OpRNSiOIawUBPBZYynMr0BvLD19zMu/w0/5UfHrZOUETThiMsrZmNIDCiu4JKJsIHuYaJskilXR2dytFVS0SaB41O03rTngwd+91Z9QraqfnL/9dPyA3AFafazgTZOD8Pl1cRiYhSbMSWOJVNw3IXBUYYi0DRkiQw0oxlVCNxF+YyZmPf61yNguwJldyTQ2xn1cAx69qFndwFJNMET5l//4T/ATxC4LMpst3ibUOkQQRmunR7ZW1y+fHMHFV0//5Mlmxt0XRa6Trnp3ofuHFMRKmBIuFB10eh4yIoZjuQb0iX12aGh11993pR+/kAWNKJIFpFUAKkdV+MNMi7jFkSwSUWDigoxURX6btlP2CmX9OKjmelkkYWaeZQ1KdGWynP1dQsWtZlVFz3+2h8fvnnc6MqsY+uWHVEiByPOkEljevASRbN2Smd0MVlW0a/w6PufHTCaalO9h88qLqOLKFeFdK3I9XfyblZR/8mT/LGmtuqTjZav+/R7n3vn/p915yJSgNeirfGcAkb3WWYMdSMuh/Js19UVlFXSgoyq1B/gLP+f80jfcOhvZCHg1gK603q3ne9x+HyEqyFqxgWwGmzOZShLMGmGZGy9Q/OX+zmS0ONIF9kGGmMJvJNES4Tv8dt5H/XfCAE4xZ128XftSHvbj3mVino65sul7ATXtuzOG5cHhpWGZKJt1efvb66zhWJD7vGnV188f0qlmDgYDoebUbnoee//N5rG3lf5VyGAlpRo7YbKBJugTUgK0DMkfuzYgfW3zvndDlYLuSIx+tz7br/lpqEVaBGvSjHWwDUyE9pEzvqbuBr+jn9F/vpf9RV/0O+L/qCJRCKM9pSEm06n9x84GMzKrqioMEm0rVbknWvOuvSmTVHXHfur7S/eVVjWICa6pMMEG0szhL5t0V3X3LokbhdNeOnD184rNng6K+X6Lb6Jcx2O9CE/INiJWEZUgDgo/v43IL/xoPhB4+o9nIeAh4CHwL8QgR9d3PrbsLR4CW3FAlZ63+o3n3zp443V21dt2lfbkhCkAiOY98hTD145qx8VPSmHCjpijo/hTpcnei8PgR84AiT6UMACOaNsokzDZWDExnOSFAhEli3bo7vE4NmP3vfb0d2sAJE2db8joWUCEMm0q/h3r28sw37gSP1rHo9EKJpF1QaFzqC4n+Tk5Obk5mUUtxyVr5NKrj9fq/u6uo07cehQ5ZjJfbtIlMKkUTaaFBk3N2+ieeCj7TF176qaPnOmDhEKDVdt8+khm+RtKs1Dl2ODu3/Drf8WEP1m3P41T+O9q4eAh4CHwI8CAa/A7q/DjDgQqeuuaibSTmlOUEAmxyTc3KqZ19y7fMn7l8/uRaidEh8ilHSWj9dtz9DtR7E8vIc0HVQRoAeiw5IEigdMAyU8fjlceeYNt4+VVM7pmPfg+19pdYxuS4TPtP6Xhr2gaIheg7fh7x6S/xwCGV8O24Lb2jcVbKDXzGne61fpU4TGiSWjb77+shJXIyPLn31hcb2A/oemkBRtH4rciOz8G356WXY0GtL3vfP6usM6ZYVEX6aBop5yNI7kMaTfEOtvBuhvsWqPW/9zg+X9lIeAh4CHwDcIeJqQv84E2+2UqWKe5gzzUEuHAL01xeX4wjlGUBBicRxIpOiYFmfGULdPm4JCGJ6OyltEP3wEDJh2uDaINUmgsI0zbVRQoRMwbJfNIy9cff5DqxNMXtWv3v30mn4lhBsVSBZ+yf/uBbrmEbX/yiz5Rp7xDasGw8YvvlHZSiYTlXQLFx3bqf3ygTk3vx918wqvfuy9h6aXBwRZsREnUEiyhIl/9MANN7+5J8aPf+Tzhy4cXFBqWTGedVw5m+Zidpwl2G8o9b8n1p4m5L8yZN7Pegh4CHgIeJqQv84BCpWItpw0KFXg5axCnnIKQn7KUTgjxnCUZVCUQTEcF6VNlM8zibhDe/pRb/n88BFw0V2bpBzbsmyTZFz02yag+kAlomHmlndv2rGmurO9Zd2R/DnnD8snkg4PS+RvQPnfBLsew/6n58rfDIzBqkVRxPtAxQ5TlZBLKhxJp/jAgAp/9fxVtbH2w63yiJmTusuOleLJAoM1TJ2v6k9vX56YeMvlF4/sX5otaww6PHIZ7z5HS5NpxsnIrP83HYg3WP/0YHk/6CHgIeAhAAQ8bv1v3JrLMmCVh65jtsFadsbig6SNjFsyy1EOxzEKus2xaAqTom2bsXId2quX91bQDx8B8DkOmgGCzhQYoJ8LXKUIB+prmskyfFnl+bGdH9ac4hpOORXnjuoisgL177j1N5oQj6j9V2YJbjVgvhlTCFjmw7SDZfBrwnVcmkqYnbl2TkwkOdfXs5+885NVLenojnp30MTeXR2/wsFqxXQoWB6WT505dfTkoSUyp6LJLPpa6DTJUklal1masDMD9LfX3+5F3qj9V0bN+1kPAQ+BHzkCHrf+6wRwbF510jRt8CbMdUyaFbUMiWBsUmWtgAU3bC7K8o5fD5CakGJ1VHj9yKeO9/g/BgQQoKZIVLoxBAWrEHR0cQibJC1CQ/NrU88uyQ43nmQveugP183I9wssmfEF+4ZPf/P65tee6cQ/PVUyDSqx06B/8ummLYZlgVhzcCtENz4yY/4FH30eLWCDOYXGkS1bjnZ01hEFc6YM6ub6jrhGvmZpWXRQC/M5rhknTZDzHEqiOFLnLEvTaTSN/bcB+huZ/uYXHrf+p4fM+0EPAQ8BDwFPb/3XOSBavCqpaUvxO2HSNC2at+lMd0WRZKJ2AmJHQWVd1SJ4wqARyeNs24tbe8vnh48AR1uWSdkugzSORYJWuxxYNqKmrmagbE60nVbNCRbLbly1Qg7XwtriN4Vx31jv4dd/ayP3wwfrX/CEsN5zXAIi9v//uoKOla6jMZqUKiay2mC3ayvZYV+kNrXriWk3fHgiTkjnPb72kYtKGcsOBKhUDIPgBgirVeSzELTWKdN1UgEaEWvOYGTSUf63Esa/GYb8C57Ge0sPAQ8BD4EfBQIet/5RDLP3kB4CHgI/JAQcguHQNhb+IVwm0ybzDhk7sXv1/ElXfzz30nMvvebiIX2rgpSDShGTcjTCEVyvz+UPafy9Z/EQ8BD4b42Ax63/Ww+P9+U8BDwEPAT+TwQyxtToaGmZJCeldIdyrVzRVFtrdzSIhWUlOSVZhKURKYVBY0WWNWkCv/Bg9BDwEPAQ8BD4fhDwuPX3g7P3KR4CHgIeAt8ZAjYFumy7psEL/rQF4Y6dJbGMlYpphAuTI8p1LFt0KJHNRLUVlF9T1nf22d4beQh4CHgIeAj8QwS8ng7eBPEQ8BDwEPgfhgDcQr5ppgg5PMyNeJ5LW0675kgSw2dcQEiBIWmWgbbaxP+8oPX/sOH1vq6HgIfA/2wEPG79P3v8vG/vIeAh8CNEwHVoiuYYjrfR0spOu67i0iYtMaoB53FIRVzLoTVb1xC+phxe8vb5H+Ec8R7ZQ8BD4P8ZAt6e+/8Meu+DPQQ8BDwE/jkEOBY6ELRlJDNWLCTMx9EUXWdZuB5yFMnByIhBrSMrQDpiOZaJVvXey0PAQ8BDwEPg+0LA49bfF9Le53gIeAh4CHxHCLC0Y9jg1q5L8zQlMBRLGqSlwZHfJQn00LQc3bRtl4J1IrQh+Kf38hDwEPAQ8BD4vhDw9tzvC2nvczwEPAQ8BL4jBBxbR48XmuPRodEwXdJmWJJjXA76EJIw0JkeLRfxd4pCjxmasjPtYLyXh4CHgIeAh8D3g4DnE/L94Ox9ioeAh4CHgIeAh4CHgIeAh8APHwEvbv3DH2PvCT0EPAQ8BDwEPAQ8BDwEPAS+HwQ8bv394Ox9ioeAh4CHgIeAh4CHgIeAh8APHwGPW//wx9h7Qg8BDwEPAQ8BDwEPAQ8BD4HvBwGPW38/OHuf4iHgIeAh4CHgIeAh4CHgIfDDR8Dj1j/8Mfae0EPAQ8BDwEPAQ8BDwEPAQ+D7QcDj1t8Pzt6neAh4CHgIeAh4CHgIeAh4CPzwEfC49Q9/jL0n9BDwEPAQ8BDwEPAQ8BDwEPh+EPC49feDs/cpHgIeAh4CHgIeAh4CHgIeAj98BDxu/cMfY+8JPQQ8BDwEPAQ8BDwEPAQ8BL4fBDxu/f3g7H2Kh4CHgIeAh4CHgIeAh4CHwA8fAY9b//DH2HtCDwEPAQ8BDwEPAQ8BDwEPge8HAY9bfz84e5/iIeAh4CHgIeAh4CHgIeAh8MNHwOPWP/wx9p7QQ8BDwEPAQ8BDwEPAQ8BD4PtBwOPW3w/O3qd4CHgIeAh4CHgIeAh4CHgI/PAR8Lj1D3+MvSf0EPAQ8BDwEPAQ8BDwEPAQ+H4Q8Lj194Oz9ykeAv8LAobLELTMuZZmyC6n6YLhGALnOirDMERIcBzHTQZp1SJF1wionOY4FEOxFElapkGRBEkRlmu7DEmyhGkZhEPSDkPZNP4M/m8RpkmYLm2ZDG1RDEGoBJ2yCVKwfARpEyZtO5KPtlXbpAnbcGTK1WySc2ybIR38uEFQOslTFEM7Fk1RpmE4rs3xrO1YJMOajuuSLE3bpMuZtsxTqZRNpzjNR/KM7bgUSfGGaZA6zRmkTVssS1KszYhGVJEkyuAFiiMtyqR5kjRtJuG4psmRrEHQNG9ZBH6hMA5FuyRB4C+8HJJwXRf/p12CdfFejGU5JEnja5AuBZzwxVzC4gkbH22bDp7C5jmHdBmbMRnCJUVAh7diaMrQFYp0CNIlaIqgODwGfhz/SlIO4eKvzIfaFs0wDku5hM27lGRTtulqeFJ8UlTgLIJmCUMwkj4DKOJz8Yh+2qFYU1YoQyazaZNK4ZPwkRRlWZZLZH6R+f4EATzxn/FP/CtAxne2bB3jePpFASWbxv/jnGlqdEinHMZNkq7P4IGmLhMdHBvUdLWTcrNtP4aSJGzHZjg2ZWqyTrk0p1KWjbHGNMi8O96ad11DAwKAE2AQDu06GSwzE4C08R0zz+viN218T5YWaFugXJFlecPRLUZ3OYKwJIsyXJvB7yadOGOJDD4Qw2baNj6D4TLvZlmYkwTNmBg5W7Ap3qaSvMsxjsRTjkZQmfFzSAwWwbAWRRGcoNsAhRe0FMGreGrLDqdFlzDTPpuxWIbCJAX2lI0RdG2CoXiWYfA0Do2pz8iOCJwp2sac5m3X5U0hM4aO6VIuRdPA2dQzY8qIPtOv8wnX4TGZ8VwOpafpzLD6aCJlqgxNiySDwcvMNNPSOcYkHF7gMA0wH/Hm+EVmvChWs00CM4nBQnBtDWuO4Xke70bRSca1TTNICDYWKWDiuaDlpGyOcs0kR1sawagE5o1GWopJi/gg/LiNz7BjGIs0V4iJROoxh1UdS7Swmvi0mcHWR3NB2067JC+QBB7bdHifazpMQqNUnfcxRJbuphgXjxJVeNLC9OUw/Wz8u+0IFiE7jEVQiuvYmMBYIFg1mfVzegbi71bmNzLzn3REzpUsTH6OdB2TcU3KVg0WyLuCyaX5JAZatOU0b7oMADQwUbFpkKTGuQSPaUOkXBrDTXzbvqGZusAGCdcyXYVm/ZgkphUjaVkktSRBGUwua6c4zAtSAtQkFTApi8G8JBnVURhWpWhSw+bEYtRJBY9PE7JLMRaJGeUwDG8TCZLAN8EE9lPYOmXZyoqTEZLmGUonHJl2DJ8b4SkuZvOOwEsmodGuie3R5LFNupYepPxJ23JFX2adcBpnYumriiAbVEpmWCLtpimfT1PTrMBagsvySTrhM1mXNRnb0EgJGzWmh0K4utWJ/YfQfQwlEjpBu0GH7VSEuEP5BYBKY8JgBkvYskwMBktjc8rsRS4eTHMs2XFlgdWALWvpSdESDExUfBUROFN2ZksXBMLQ6cxawKymdNoWMeL45lxmKVmEK+g+wzYFAXsHQydthcpswJmdFRs+5qpO0qLGRCTCR2GGJ/GG33YMf9s6wlafWcGuLQq8bZkWdlisWYLFPCF5S4jTFGdbjJR2laDOKoRK2jaQwUBgEWLhYxZhrmGc8LXxymyMJJ6KxoCaDqYP7bdJnUyn6SBtChbVaXM+zuBNCkvVh10IT8XoQcLGfOaxpiwcUjrJMdhaMEsifsxPwsLWg3fD/NdthzWyMJyOaJiWhv3BYGydE3DcBEzOlhIWRTBpmfSTSZPEigvrEvYBDLRrJzLfk8DJ+q34/BP0hX7woYdOn2GuqqT/iZ/3fsRDwEPgn0Ag6BgJIiGBIUiOo7GyZhNZOWkl6SPBIyyaBNURUyrPOElWlmm13WVJ1VBYFqwEZy5tGC7PB0ydsm2NYziOY0icgDjKbMM0LZKiQdjTGscz2FpUk2JSjk8SeMJosMhskmkXCTZGin4C23mHaNMKC5aPTR9HL7Zm0CaGAKXEnslyhgk+wDM4lSwTNDHDDQlslq4O5uVSmpMWKT+IjURTcYcn7SRolqs6DM/SFC3gYHVskw0YVNRlOT6ha7JpU2CBhqS77XIwkMpmcLY4Gu+SGtiJhC2SNkHrzMxnfYMqCC+VocNgBBl2YFgGJ/LY7QWOs3CpwJGoGgwjKoQWpniCCaXZhIRj2eJiZloQZIYAEzRZDtcAXZL8eCJdNV0LRyM2ezez3WPvJwFd5gMyD8jRhm7YtsNwNM56HGk0zeImQRFaQDF5NhCxDUriEr5Q3HDKdN1lUgnR4RhV0ImY2MQ5gs/WFBbDq2RGhQafzrD9zF3JxVvhqpLhoqDV+F2O4x078x3wm7hKKJYD1ATBrxg27SZzZCGluaJJUhLZHs1NUukcn1/m3RT4jB6hJBo8TNQsLsC1MilfigzR+S1ChLVclmV1w+IyPEMwTZ3FExlpDhPhm8tK5rEpTdXwxzDS4Fn49o6hgRLqpA6iLeHyQ3OuljRpwccKBg5HU/HhhkJgQmqYGvjemAKWqeNhMsTXcXTNoEleyvxNJ/Dlbfu4FRSIFtkv6DoJfpKZnZgzapomXRySjqXzXHYac5XEFE1T0fawXKngdDQ78ZUIkH/ccCgcmIRiphzL8QsBzEyMRsqJBdh8AyxGZ2zWwi0EXILhcO10MNNw0WR5GfcZVUsqLCkTpIgh5BRDJfwMKBJOW/lEXC8qyNNSyZSOyxGPqxPoPKYIxzC4Q2KsGZZ1wH4w8w3dcS0JY2Q6ho4hJAS/z7QNVVMxnWzc9Iygg/e1Tsr4KrTgEinWCLkUiKBI6iYpS0zadESSJ3y6AcLn8H7JMjSawFWSps04LnROdinfaYuSbOKIjwRp1mECzUar6Q8E0k6nSvAiRch+MWqbcpJ2pbCYiGmcweggU368EakGcwQrpscFMRAzqAAgM7U05jYvBmiWdGyDxm0cT5MZ9G9emXl++uUnUmk+mgbWKVZmfSrYj037LR5bDpdKJfUsmtIVluFJx0zHZKHUtVMYGcPVNSXAipLmNiE2QNkC7pF/d9/geSw0gKRzLIvVjCkvCJSp4T5EBNxclzxJumKMdw2Kk7SEKvB+jUhQnI9IZ3N0W4L3ceEgayhJBbEDisO3YEjDBq8mcF/AHuVgx7H9hqXafNToEIV2HmTOUlizWLUTmguWJhu0qOMCIRF2KgbmJFGyyiRBc0Qnh6CsJtfKp10tnbLzCV9CZCknhT8LhpsIW6Iu4UetBOkT/TYfYRVf2pVCQjyF6cpj+gpqZttJsTQu9X4n2ybTYLIsl7bdtM3lhkyWMTmOVo61M1LYRtjDMRyOZPDldV33cX6ToNOkQju2SIdMsZOK0rgomTQj60xaAEu0savxIkDFPMQ1N81QsiizDgtsDEdQcanMZukkK/DRBGan0GYTfIqU/ZqmZzE+g9E0xo+LLo+vZOgUG6YF1TF414mzVChBWLgQ/92XiWvN31tH2JEcBzcyRFiwVRJYDQ72LlqmNKaFVHLCRrqdziUEPY9S7ZjPLWNZVzUV3VAx8xias3CRxrUCUQgXSz8TI8HWB4qOMAJ2HwQ0sNHjToXxZYQY4xY4pALOLQMQ3cGGkBO3UqG05vcTlkNgr7NNSVRasa0RVEDLl0lSDbVTFm7omZtuDjYjO9Zh6JorB2haYG1dlQJ2SpelqKYHLYRM6GQmYOD6ZIY0kyk2FE/GCgVTIxBIQvBJ8IHw/xNn+bf8iBe3/u6w9N7JQ+D/GoF2nhNZXtVDkqkGROxUmhGtDXJhQWAoTY9xpmRYAkI5+L9iukKuS4RlqTCVdjUVAQ3wX8SvIzSdFGgBdE1VVUVNgkiAMIEZ4z+mGDbEmrSTVEnNp3SyR0++/9ZX+8gilsYZhq2aYt02hH+TdjBCW3KqA5EeUQTlFtOabutpgXLAORGvPk0HGZwKiG7ibDZsUClEbwmEi8GRGM7QVITbTQI0AtFQmeco2nECoHNuWtEon+4ndDWGWFjMLgn4dSKRlI2StI9DiLPYoNJcg5YmXGzbLOKHjmbGLMQlwFNo/jSRPh3uPU0HQEjxT4TcQHTxZXRLV7UEw4EI8X4+RNh0ki9yVZ5M1DMIRNJBlo3nh/M1O6JraUFkFV1DKEc1zHg8yTO8H0cugqJ4/9Nk4/Sej+AK/gV3FezbOCl5hGRNXUE0HEEYMCqdDLmMouktQSE/ErMCarxQ1U75c2MM6U8HDYT2mRI+UthMcrJQzFhRjALgwjfVcNhhRAThNJI4aXCMcPi7rlmqYuAPZILWoLmIUYuIhnMpw+Ipy8fQNTWHXnn1uV9ccdbIQYNm3f5kpxpLRDVHT7en0pLk01W8m2FyoHJ6li7SEhvRYzLoLngIPgQnOU5hEuSRA7AMTyhq6vRjUqCgoN2sIIIXJ5WkjeuRqfOSwLCuy4E5sLjlUA6+rp9wDVWJJM2EgAAYYqKKIgURO7IQxMqEI/EiCYR7MRuDQb8jts7/8I/P/PLms8ZNGzzx2i/21tJSCdGeRgwLV0FVSbmmFZb8yFbYukLamsZiBAQapFtTs+WCKNGcMKIBOks3DUnkMY8yH0TgLJdA4TLwYpKIpCiEUmoHaTB4XoR7ZdGHMKSFoTUR4kQsDc+i4nuFRBmhsbRJKwxYaXzDgq9+ce+No4YOGNZv9sp9x5SkhikrBHyZABjuhYwjY0RM0D7MCRJMTjFMzTQQrpcEzEvX1l1ZzKZZWTVUcAyfT7ZUS2AL4k6HTiYYNZt3FZtCNN9iCUT7kV2R6YBgx1VEfBHgVS0qJOGWJWiIjzu2w4VTespvtOMi25HUHQY8NaEoNC+mAgRoSTmbVRS3OgQqB5wDE6m5My1pghrQad1ifUgepRh/VqdBsQqi5cdWLP6y+hDX1nFk6+Fjpp4KyIjes6rFqJjwRipzXcaq+Xd0CoT8mwkfF7LslJhvVrFCUSdxijVrFnz4/K8fvfWCocMGTL16zYEWjkqQNmL9OSG5IJ5uN3GvQbbACfNhIU0kWCobxFUQcLn5+/uGqqYxFTlBzKwyxzBssEZSxg3dzzc7nQ4XQiAz28wSrQgt5WXrTRKh6DRYZUGnniMBYSJRp8RzhTB4k6Njuhh2ZmR4hJxNUEZcgVzaVDRaFMMFBcmOumdfevL+q+aOHT1k6IWPN6QUQVAxFyTXEDXcXrmEn9HsaNBEWoZJuEmsROx12AP9ouB0mlYqja1Ey05babeEtbm00ELglkVq+3d9vPKwQqctZCHa24My7+MpxEAEwMDRJLJEaSxiQbOxwI0GAsmE+JI3H7/71z+dMmDs2D7XzmvqDCRkWrQphpEEGdEGrHGsTB1LV7Q5RybsBtx8Y5JTt37D2mYHaUTkACmSA7k0dAtBXWQVaOT8CDORjAFPZJ5MJxjUOxK6QSQ63ZxSEve/MiAUICJcyFaaJWw2VrZO8TqZxLJkGZuKYI3jBu6yYZ/GCpz4bQfUt62jDMdnWVH2uzT2EhGbpmUqjpEmJLnMMVo0jgr4I2zUbAH3xcU6ltJVkecCQYlhkYQxM+k6GrdlJOwy8QWMmyhLme3udJQBj4a0EsviHt5MOhiAdkpnON42VeRNzVzL7swPKm52IGJwjCYZTCropJ0uDJEuItQOurXZbZfiYYNFrMQNaHyHHm0TCFEM5bgmh83aCNB8XLdoWk+EZE4TJMU1chlZ0OSYUevyOTbRHsgupCwVXwJZBWz6FFJm392LzCR4M6vNjrS3fXOYeS8PAQ+BfzUCMsnEkMU6Nu/3Ly5Zs+4Q6Jfb+4JX37irO9GatLoR1N4vfv27j7Yd6kgjcUgxgydcPnHc2WfPDvl5MB4lHQ0GJMsxEN+zdB92KhBBMEO8DAM5ejbDRenOtJAvR+MhMqAFuMjh9/70pz+39nr20VuKcwwxhUNPjCp2gZhqCmTRCSuH09s1pJNJTuRYgUSgTUUK1eFkBJzw3SxdQyo8E/dC9BX0E0clGGuqncjiCC3b7Dyxeuv26PGdEa6AMjs0sZtralmuUDp4wpCxuXlmLE1U2lRMTgbVHNtNtOWZgdZci6mvr+5QhnYfjLPPBlPkRN1q9TFBUxMz6U0SrOav+9E3Mexv/o3jJJwWID3IeeMkoV3GJ/lVFaGRQNypQ+g6zBR2qMc5Iutk406NG9S9EDIEPpFKi1LAMDQcRGCXIJ84uv76toiBZ2hV5s2RGHSRG0RaGZQR2X2QGy4TsFQNkpEkLqorYUsgTUajkhyT7fJawkHw0+F0giUZu4PkslgzoZmSZhsCjUgoeCWNt8qEXG0Tihp8BHigJCG3joNHxwEDJpSBFGqNVJIMBBG0gZSEo12BNsA7FYuqX/D4Tx5cEbrp0c9vn+RT/Cm2wW8XJEGLZBxwdFxN52dTTpxQkPyXggE3ElGR+WaCYGwkwepmRjORVvmghOAr4tV4dAOnNlIcYDrIjVtmmPG1k6qAYKvlqjIjE4gjGyncJ5BV5yWapWOGEdCdRsEsBMsQobqxMymJjFAHGXzco0AAcEdzM/obSeeObr30ortXlF38yXs/m4jTNoB4r4ArC4g1WHQmQo/DBhlwnk+o7UEzz6AgAEB2XExSkXymyNZbHUqwXRuHbkb2QAsZPQmB8xdMzKKcANZCC9WZz8ppgxdNIkpEcBQLJI+wHu4/BmPiG3EEFB5Mp5PMF/LTSjOkDpaYJdYtvvaaZzeG57z51i9GSkA4EacEK0X6eEdxFAF5F56gGDYaT0hyELQe0TpoB0xDY1iojZApAjnTBD+ppmM4sbUObfvx6sKhZ+TwagmVH0mdMMVci1ICipMC70MQUojpTjaoNU9FsEIRakZM0HAQeINwgc/mTbKt9tOV63dv3NSOW6yLe1sYae+iUHGoX7+RY/qPCGQhf5QiYhCOtKazabFz+4effkaW33/WpFxZTrqmTERtO7l9SaNVcmLDk5/sKLvgoV/M7SdxrJWOgdEHwjKWqZoyOYSW/7aMMsHrb7Y1/CeFCLtsXZ4bNBQsIV1XMD6s2r76nnPuXJRz/cdfPDxGqnNNhJztxv0HtJ5DuwQhjRGQaUBom2NcI8r55FDcrgkQgb+7b/BQYIHWQICE0C3GkaH371j7xlOPbD7QSsvI81dNHj3yjNFXju+z/cWfPffmgYifoMKDinsPvfCyy+eOjG16/e2V6tk33TismxHtFPwiTRMQzzngahBPYUlhSlmiSKcjEFAgu0LGcUvuXPWnaffNq7j8/ed/PiJXPR4SQ4qmOQZHB3KjdCKUThN8QYfeViBkhAK2GzeZbEfngmFFU/B2CU4pdPyaYsVEjYpzrFq3/qGbXsy79fVfnY1rp5jGHW3dO58dqg4SeVHSDx6dayh+M1+VEc7uoIiQqAb57LJhl/euaN/9wIyfrcy/6ZVllw+DXIFAVDsMFZBldPhEaMyCupGUeSUOSYgRzvUTBz65+7a3/de98NsLK0xGb1DoAmheIN7BBRh8WvDxJiIciBu7rETy7VysKNa24otFX9JDHzlnlCLEIAOTHA6qL2wAAhRRZp5oRhWBx0YSJCJQqTTv/OTPX4fm3DVuIFUaD8Qh8/q7Rxv0UX93HWlWGpgjj6OaCKKIuH0iYeYQCVMRaTHf4Rua9WCZIxscdIf1YTVL4XUwXahYELWG5gyRGHweUo88x6kaLiaZYA1otmUiH0fRHEs4ok60BFyf7nCcaFFWiiZK025z0iXyA6WJzqaQm5sQYjQRk+XstqTQxXQbiBYhKJJ0VthMRxJWTGDyXUi/GIOIBAmRMQMRroUSTWgqkfaF0C2JLSFzdLWHiayk5iaFjhwqr8H057OHEkaJRFqcLCZNhVURj8rG3ee7Ovo9Tch3haT3Ph4C/wkEbEJWCYUu7ztn/LkTC5u/WLZH6YyQw2YM71ZSREVY3eo/85rzBnd89lFi/LNvvP7TiwYP68mxjoYruA/nJigOtlPEhKSMhC2jN3DB5PBPcGoROzhUw5QkuowrZplk2jUTavbQiXMuGKx+sHjFpl/+/I/1XYZN7ZKVDeGZT3LaiSjjIFCKDC5CLJlAV4ZSsJwgQYxMgjxBEXlaQJxMJhFywJ4Iqa8IBYjAQBKpG+mCQDC/Z7G29N0/frZXG3DbgzecM7pCrz/45weeeXNze8WYIYOKdagDScNtp3HSyNkquPvR1U//9NEV1Ngp/UQeEQ4HuUTQQBeJX6SZLVoFMzxNdv/KBjJ7Y0a3h6hnhitAIYDkPX6f4SEwsGxbN9naLBoB7NxT9lEfV9Ky/t1f3PwlPX7YkMJwOq1Jooj9HBcGnkfoTIeGIHM+nyaIUNieDotnqHZGxWxixzfBQilHzBBmK4moCCdkuWnDhP6USAX0QLsRyDVbDqz96EPSGFAiH3nvvZVF3XpD0mJJvOnTcGmS8yUa6XNs05kTBJoQ8BlkyXGu8CyHL4wnAUlFUBFpfMR0kSUNSDxCcojRQkGBSwwYcEqD1tre9cnTi473POfu80bxENKSlpsMOXyaInUkMmU3R2ATCdWWJJmGWCSaFMQQ48+IkVNpRTBZVTMEaInAqzOpXV03aIoRoFaFJhJaXkOXfbKRiOCe5SJmxvpwP4MyUJZ5nQY9dFQFWWrWQPyMNpAvyQkE7bhDywICMRD3AnSEehFX5jAvdV2gS3UEThsXvLX4QNaMax4aneMyXJLwCYRmapos+3B9UKCUYKEJJuIpJZv1tW155b7nF6jFvQoCWbl+n5bCDSkmkqwOvTUDNQcih8hEQOzKZVS2JCnojG508P6itN1pdWo5uSwSzxwhYmCRBsB9AVKWTCYdoihL8/OSbpmYICwTVhH4Pbzy9fe28+f87JpJXfxGwnYUxKkguWZFRLuRw2E1qGJABTFYmamOkB+KFTKZa5QgYIrwmXWREXH6WOizYs/97vdsOPH0fPWsYcW22qSLJSQE8lwaEn4QVZEzKDVCFpSn22K63ZnFy9B/UFAGqG4gkK2iDCGpiXK4sFxkty37y6pDeWc+8uj9l54xobQ02li98K0n3tiW6DuhT4UjGAxSCSlJ9e3/+vJ7ntq+v8vsy4f7ic4AUZzkk7zJ9Si2T2zZVN/7vqdunRgKS6iVgIBVADFzbRUiFBQ+MBmR17/flb5RhmSC65AlkI5PC6dZrg2zWu5C63G5ddW7Xx4Qpt9y3fh8EdIFXCfcEwufeuDBdfTYQaOzA1GWTFCkhLB9jj8E1XCCdn1Q2P+9fQMCIOxEqCzgaQJZkZiiVZXkXzxjZPzTJQfN8de89Oz9500prYK0Lb+3kPisNvvap194/PYrz+47PE+K7F7w5MPvbNgbGHhZn8KAFDTMpAXmxmBxCqzLg1trTgpaX50HHSMyYg8TqrVI3bKP3tkfuOi62UPL/NmuX7FkXbIhSnZShmiR0GqZEIubyIjoUSe59YXHn19aXzZiBEckw7rfYdMqA7gTHdu/vvrsBzbytHlcuuC++88dwiVJRGLdgnTd0qcefWpL+biZky+/5JyZhS2vPfbYZ8f7zb3/qovGjK9g699/4ekv40Numj403Ljoia+3CRfeeeMAykfkhh03hV2LZ3w0JfJi1FAkiEk6o1vffezim76iyhuOsON+9quLBhUaHJR5dq7NIU5MQZVm2AqNXJLD2iauyQQmlxWMqKZP3/vBTQ++feCof+i5Y8vFWABqHiKX4to10tfw6Su3z68bMrEsSNKSAb0Tim2Ov3HDPX8+HC8aOrpXOQdtPcInf/eUopm/v44EZB4IwYVCnkNSTHA1P0o6oskDz75zsM/IikD1e6/uoEaU+RinPuXmEbTk0lB1s3hgBCZsUoGQnEIdDiFbWjpTKoPgDA4tSNRxPYf+TkCezKIhq5YDJhHnkrZuaCt3bF6xbPORXSdao0m2SCz1JaJcCYSLaiLOcn7MBDt1cOfCvWvmr/i6vY3L7tcHFQ5sB4dbnMY21lXXRkwxVEQ0rVqxaOmL24mRfUslKYEcRlAnY27j/uMHty1esWh3s1+PZnUdCvEWaiCwH2qWEqCStJCdyVt+Ry9PE/IdAem9jYfAfwYBVu3wIxDR2k5IZElewPEVsgH2i4XbEvHWmJWJlEA5qbCC1Gf2BWO6Eo5iKQiGmj5eTCYSIDcOMr2I5SAmlKmWy9SFgKqhxg98ArsDoomZYiA9iQSq4bJICiM46GdpkQ4a3PD3Fj3M7Vp3IimmqZBhKjJPZws+aKTBmyUENMFNHFpDJMAhLD1TmAfmh9+CYBd/IWmGZDPEfoi7GhBJq67A0wlIbJ2OupoDipXXfTDIFpLTA8+cddnAlFLzxZ7jUbMpq920VFngkqYU0DWnbc8H8w4P+8Pbz18+gEQoD3JoHgJeRWaCYFTgzJnvDH1uJhpzWiT6TWQX8T3HBZf28bzIAQdVQMWagQi0I8pcFlmQVENJWqugc49vfueT/eIvFv7qumHdcO6DzrqOxbqmX+ShweAgqEAFHxjG6YzdN3oTFLVkdNc4vTPxZgGMJCMAsEwOBIzmU5rWKdY5Uihhh9qdFO2nkqH8gf1HqA88fGbve9ZxIy5BBIoraAkitoYCRORi2xAjh3YCA5G5+pxWaWRGJqO8tnB+4L9nJPIkCud0HDSyT0oj2wCcKTyplVTSJO33yQG149iqdY1017GTS7NFxKfYdMhhYgRqthTQYDNlpS1dEDjBiO4/FEmJHBQBtprG7cEibWS9cb3CdUv2BdhMtVtG7Y3zzjAherY4lhJYTlM00h+AQlqQUe5lYciRJY9bkPK6CFtzAZ5EcJiEJCIc0vPbVJToaTpKHaEytx3kMWiGS+uWqiIATzbRhyUqeWrLpqg6eML0IUQcJ5Uj6BzmKDQwUMmj0kgK+DNXJNcpDIcps/PAyg9XbGaiodKQFKNjaibEHSg0XFQA4gIX5GjUX1G6E9M0EHvUH4iSACWtTKox1Azk57NNyQTqcFErCEmxzakI+iGTj2JZ3F8wQDxyCw6SPhKLeoBE885de1sDXSaPKA/rnYi4WkwQ6RfMuUQy7dg0lE6YghggH4oZLJSRmZlMEIT/PEoFUHdFqmoUTFTifRq0QaHQTy678OC+xNQJfWRU0vnDmeotDulsFJ1lYYD1VMQQA2ZrE58fyJZKO10EelEX62aHsjuiKS3RJOOgp6EviJ7at7fYHjV6RFUu7lFs36oL7/3pE7dOy9r32U/vXbrXjonZSZeH2oYq8F88fPj5104r5i1a9uvG3iytOOGm33/ui/3Zfct2fL4xlXDjTRh2g0apKFTiaYwvYNdUbAkELmwY+r9dUzP/hUD00bF4udXRSDkWaNx9e4+KkYMnVVz99LF2LvL1NaPHTPjDdtTs+RNuj8see+7lqcS8L762kT1HtNWmBJlLRmLJSCQTW/2WfUPgeMPSQbstw06nYlhkHM21ntizV4MsZNDEclkh9RyCDDau/N0Hqbsf+tmVfYtJDCBhQANW3H1635L+900fw6H6xNGgBM+sHdxzkPawUYpACCgVQRgUam0Ur6oRrFfGqPt6VYOYM3NC30II55WMmkuhUJ9pQ4EPNstELRQjoqQ03GknspWD65dtX9Ukhfm43xYcLhmlioI2W7P/jXf25T+/8aFhDeEBtwztHUYVCRck/FmRgBpt3LK3x2+eu/yc6SNY0mqrOXmw3Qn2qBxeLIRIJtxv9Ll9pCHXTw1I0Y07NrTro84Z1J3jSwzU5FpSZoNByYIGha8CEYqRji5ZsOLAyBv2vzLqVKT8tnFzeoKHWkGTIxqZOODS1CRN0IAr6PcjigA5EUuJji9JqKyf8wn5I6eO7D72kilVUAcTeTZbSEkpx1QaNv/xlUXk1Glj8mjiRF1rQnQ7WdUVC6adfcag4ZNGdC8NsX6okb7tjPq2dQTBhJVJ9NnQwKCQBOcM3sHnD81k3hs75Jy5X+ROnDZIFjmJEAKIjrgRDA4uVJlKDBrfm0e0x4B60dQyOUAGAmweO7yJWeliaOx0Ot0U0cJiujURld38ugPzrv35H+vizLVXnDdrcv6OF++/+bEtW6MBMt5pEqey/cVS6uTWD3931hWvHKCHnXHHrHNzOt685twHlpxExkpzwwQV9YtH//iry6aMnjD1vD/8+snVY4Z3gfzGF8tGQMLWdjx3/e2/eXt34cQrrz+j8sDCP93xu687bcvnqhbNge67nKAkO/4zZ/h/8Gc9bv0dgum9lYfA/y0C8bygGzN5pn9cb2trigy8+qxp/r3mitWbmjIFWSmcHpzVXtMojhzchzMFFqXvEgfBHWS9JE5NWvYJmplmRCSUdZAOaA8gjcYP4WfB3lhk6BxKMhUEPlOsGXKVYpeNt1KF4y+5/sqLhfySB37288pCZG2RNvYnUTofbUhaSLVCspBGQJWWgwbt000XOlHwa9K1wTsjkQgPGSuCs8jZgynSBuQZPg6peejYGKepelmd4QR6DO1ZhAB4lmgGcK6QOXyeD2VCSE2DNiIVL9lJPu0yWSOuuvOu4V0FMhfv4XdNAf4opNumJWL4hKSSMKlcDWFDlLp8U4WFf5y2Csn4eDgQKcSg+fP5AooKvuhDTEeDulsTJdPJp9m0GUVm+db7Li7O767ZTbqtMjA4MVIEKtrARBFERM02l5ORVuO0hjbim6g13h3XExSHEmq6k3BMORDAiZi2IWWmsgjOqDRLglokV4dRALTuUBxE2wKFd33x6fx99//0ijG6fSRJ2QhZp8OUSBXCGgGHPlTIKPuDbBh/x7hkRNAkOA6BolJk7KGLz+TmUbgjCqlEvMP1syi8Qak6ZC6ZFAS+nKHU7drVll05rFcPCZzJkECWIHAN5OJY8vsVzspLQvfLaRvmv3jjTU8diMJJotUnQXUTIUIBOsG041qh0QkCEvYUQuR4Qe+NkkLUYCWjERH6Qptud3iIUyB4MMmkbCe4DF2lOAOUlCTjygk/L4DFJFJBRgCPNvw+h6B9MigyaaioQ+N5QcSVBwdniJZVMb35q2bC7jW0N3ShMmSQKTliOTT+DAQpiNzifKP0RDZtm60no/aRlVvtsqIhgysznMlg5WxGVpKdaSaI4ks63WomOxwBmYBcfFYuNJJ6ZzOSMfAWcdQ8Tal3ggxfIFC4DaYzGlYHBjg+hGl5MoXLSdr2JVk6B9HHWCpiR8Kism5JTae/+4y+RojQ6tNEki9kCJR7ZRIFIgsZlI1vCXmooaXwLiLKcVMpSQwk0lB6wyYDdYkIH1qK6pJybmtar0u03fDThy8ZxaO0MGnJopWyKDXACYQVDbqujjwAVUghqhvv7HCyTc5nQ1lvYoqmBU4uQGUyIu14ddRtaKbbfD0GdkVsF/L3BJajFBp28zmDKWP/Wx8gYa1JPttSkPUfeuHTv/7T9WNoJ0EqBh3IU5waMWVfcMNjl5xzxpzfXFXG5Ac5UkK2AxBzItxcOCNCaWlazsNDZS53mZTPX5XWGQ0KllWUpVSzWGCMmGyWTntq7+YNhz96eERZtHLW4x8tq9ux+L5B7QJhh0kf5a+omjb7lhvPN9Op3HDvtBOMO6rsZ4ICPBzsb9s3Mp+LgD/qD11Cxq0aq9Mwoi0nqkmRnVTYReLDinp41+cPP3T8khfuvrh/VY57SoYpjKMLTFgYetELn793DtipZhlmuyxCrp4LtTkHDs1C0KulIO2F+4bLuqgEJ3SKTEZP7F97nKoY2rU7xM18CA4qNpOWbJazfBphR6x0LmsZuMfbDT6Xj24/sLAxPXjy0B60qokq6K8rqknX7VX+81tvmVksTb/03vGVRLAp0ABhEsgg7uKdjS1lzz15aUmhCBGXXn9819Y03XPQlF4Bh4sYMZIIDTzztqkFdMKpObi4heequo1AjXJKstV2IYD7M2No/lAO2CWJwlCOmHrpJZcO6hWddOUD551rhXTT9nPJdthviP4QIrrwHcGCgtKvra0NOjLMP0u3UgKKpR27TQ2UDLruj689fs0ASPc4U0xzJxiLSkBhTF92z0s3XzxI2jnvlxfdtK5Jb0TswDTZIVc+8swT1w3JKjCTcRIVAd/y+rZ1BBEe1BYoZqBMWWQZOZSIKy0UVV553Yfb1r4277cXT6HFRkdvygw2iXuXYflPxxCiWC6Q4JmGP6P2ky1ELFIpVINmCoixJUJ2lbmcs0wIun09Pyz4T+387a23fzryirsvPn8E4wazKgZfO7es8eu3nt9yCqJ6Sqtq0U4u//Mv7nvq0IW///2lM7lCqax09Hk/nZFc9OznX3eKvF2Ptel2mfPWax989rspptku9rhgYPcuQU1qFChf/dv3337fl87sh37z8zOLFLLLwCuumH7o4w+/qGkDqGzGVIpWbGQ/vlWP/n97rv+7P+dpQv4J0Lwf8RD4ryIAiw0f41OttmRO4/aX9mbNPu98X/yLjTtrwiOmDskWQcjM5l3zPnAn3jkir52E2YDduWfP1s2b1h48eHDN6vXRqL56zbavvlrdv395Xd2pxYtXHjtWGw5n+X0+CLKRvN6/fNW+drJLTqFsuHEpT1UOH9z4yaPPrjh05LOPHv3iYGmvgflGAKoOOnV4+Ufv7miFYUNBSGw6fvCrhUtrGjv92fl+1JxYSWTuEPVqa+/8atHXEDiEssIMMpWZwu5MMIKjDKTxzSCn737/ka8biwddce25vUMuLya2r3jjz385JE954OYrh/uEaNBgE40r5t/3l5fWH4rvWr4skVj/4sW/eDrW/dzB+T6ITYmmUzWb33zl4xWb13/w/rt7a9LDh1Rk5M/48H+zqfsmnc1R0RWrVv7pqecP19R+/vmCnj37SLIPX4lVjs376rfPPLlzZ3zdkgURZe9zv775vUjfyWO7iiiNgfPI8mWLX3vljd17jz/zwp8pIatX93xINTOWdJnwdSYiblmqoWkLF3xy+EjcF8j2BZKb1q9evLA6qTmFVYKr59h0AuZthJBuXP3xM4+/u67WPfD51y1Gw58uuvupdPefDexnCaca965a8Pmnh+IVPcvZxsamFStX7dixGxeS3Jy8jJYFkgHSjsfiG9dv3LZ1647t24/U1DQ21M+f9/meDrJ/VQnPuJmKNwR9KBR3tR5c/fp7u4Tzb7tqQDZ+0Nm5bvnCdYdaO93ysmISAlkmZZpHl315mA9ypeUjR4zwU2xl3YHlbz776rzduzd/tLrBL4zNr0iJut9FySR0z7g/mShGqq09+ewzz6xft2nF8tUdYnh4ZTeNSrCCtnfZ8iefe35XTe2G+eub9c2PXfnbt9LyDX3G03xdp3pk/8JV727trCwJQS2xc+vmpctXgHrmFxZLPGpZNRGC1MPzXvtkQ+eM6VMSix6/54Wnlx2r6jm0e0Ewheg4Q2Zug8kInB+Vtrq7rrv6gecWdEZR67jpy1efevcLcvjZRdbh1V8s3NJih8qyqNjJ7YsWf90QF3LL+4qu0nls3Vsv/u6VtVbb9nnbGtTtr151yauxn0zoL2NYovvnLd64fU9Hfi50OO0b1n2xZvOetkSgojCEAlfCHxD0hH1sw1/e3tQy7tqpysKHf/3Ea6t3FXUd2DUbWfo05N3QhkL5o9qUBOW2rcFcYM2q1S+++Or+Q8e++HJx994DggLZWn9s/pdfHaptzyoo9YWl8q4FqhBLr929tT6UW5rId2G3V8Qorfv2zn/mgRcWRk7VfLC7mt7z8WX3vhqhLxw8EHcEmuSQjRdAVbW6JILWjlO79aMXl6WE8y+6dmIexibt6MU6nxTSIbP51cU70mzJrBklYb1169K1H1SfpH1VWQLrE7jMFUXJjTetffelj945tXH9b37zWXLAeYMgADM2rFqzdN0WJLsKswOtB3auXb1+05G27uWZy0lG7/RvtVSZf4XAxRck2eaaRR/96aWX9h46uWHh53sOH1n2xWF14qX3zewFTkkwXExLVf/51798dWNta+3ar1d2NK+76JJf5XSf1rVXPqEcrd60csWSQ7pP+rv7BmTnMJhEKgWXEhVlepRMqfFNX768fi858oqfTConajf95YHPC8//wznjQgWE0xYXCnUjqrdtW/jJJzvqDTEvFBJ1hfazZMvGNdWLl+7QSLu4UKw/snvZik0HT8RDJYVZ0A6RMC2xrXS6dsNX726O972gF7X0lavueOJAlOo7bDRlUfAHIqgU8oAGbheqpa57aco1j7yzdF2a4JTNy3/3zivL9T4XDO6arzUd2vzn519bvnvXvMfu+Dw+buCE3JCk5NpEp45LIplkqob1C2kZuYYGbI589cKzO9pHnHPH7K4Cr8lqrh1iu3frByPBUztfe3l7x8yxEyLb3rjr3t9uiuV3K+legPQGLqqZJJygtX362WcvLVhR+8XrP3vr+MgZAwNiK2fyGWcLI0FD/EQStaeOLFu2saZm76qVqzSF2LVr02cff6nm96nwMTs3vvbxuuOMWFoaYgKarvOwPxVjOzbMe/GLrzqO7PnzYy/u7CiRKqb9ZM6AAiK2a9+8jzbuc6le5TKpdLrh/HaQccjT/t5Li+z7u+uovAvUXAoHJ1MFjnXKqeZtL7/62uKvak5Vf762iTn03CVzn2iZfu7gorxwrP3gzi+WLN/VUl4a9IvpFSuXLV9d7bi+7BzJ0puWLlizc98ejXDy8wsydwcUYLA0HLFgIRm1UqKb2P3yk+8fbYpWXXBJFUcKqIMl0ke2v7d5O9Vt9kX9XYY3W1f87s5nj4SufuTeGRVhsSKttYQRb4nseWPRfqrPqNE9ywRVcgQSFfyR3cu/2Hmix8zbLhoXEO1OFOXUvfXSk0uTfW+589IBUAGGsPNbVFPTa58u7TfxJz3LUD0gMH4dtTO0HzGR/+rR/m8/78WtvyskvffxEPg7CGScfTPF0hnfOvyFAPBp7QHKhMCM6k1e9neoB3YV5eWVdjtn2Eg20T5/QUurEOXhY9qwb8WgwT10Us6iyfb1z/38hg/jvc6/45KLBnFb3/79gvioqoNLvjj2xdplby7VZgxh1v3+oetePd7iqi6K2JsWvPTAIw9/3YAYFTQDGrl/+8uP3f85f/WffnfH7Xf95uriT+9+fEUdp1jGptef3Jg7aUDs0wd++sGL7z31/j6q9+Bw9N0/3fD6RjhB4U6f5HIk/eTBV+54/MV3L35oVQPUBE4E9tGw8oAkWLTkuA8iz/pdWzai7r/byIIQeap59aInHn3wseODf/6XPzx+VgmL3KTU0fbGU+e9XHvRLc89cMeVv71nZvXLn2wP5kwZ3tWH2BPVHlu/6He3rSy47u5bf3nXn38zq/W9N+75Cr5aZPD06YHLAofEpy/OOJ0rXn/ioadbbvvDn2+bVU4cXXXH2pMEhICpfR89/KsnTpzx0PP3/uq6P9x9Zv3L7+6I+0b2r8yBBzKS9IteuuPJr8irHnnurrt+9up51jO/f/eTGmgxNQkZSorPWLjpEH3vev2pTXlj+6Rf/s21b/7l/T99UksU9u3X/NIvHnx+bcIS2234juuNNR+9cuPvOkb/8o+/vvPKux4ZlHzqhYOuPHP4WXG+MVH96asbpfP7+//00G1PfPj5S8+vK+ze26+vuOqaz9errSmU2Rms1r7mg9vu+zxdcsGlF86e4nz03JdbNWlwetfHH246BkrtYF4gv0kEXVT8t1cvPukLTOw5AAaubv17f9gkDZokLb3r1w+/vaqFkFkIcloXPPfoHx5fEBlw7g2DSvlcd/Pvb7nmDeuC3z5x55wJ/K6nH92xw9cmU35VEXWfw1rQA/ubdnx011W/Ljv7p4/cc/Eg9sTTf9q7D4IKR61549n7X9w/8Z7n7v7Zz+/99RntL71V4xRPGzRQ8bfqrW1vv7glOKKEfv/uG5/9eMGLbxwxSsur1M9uf+HxgydgBwP9jkJH2/bt2mjkkPt21Wed+Yd3n3q44sBdD79RjWIy+JlAtQ3/NCoA6zwhu/+vv1z43vW9IkzVTe8sr16zf8PyG8IrP/pzc+X4wiOP3fH4H59//uOaeP2SL5/+3e4TZLt29PWHbnm9Y/hj7/7+0ivv+OmI9tdf2acXj5jo5FK0sufplw53mdij5Z3b73rxzY+fmneULx+Y7b7/izuf3qEwFsJddEKM7tu89SAtBKsX7QtPfOiDV+6riP/y/k9PmK0oeUTEEmkM3N9QDqkpMI0zV35y5+3PHr/+3od/NrcHU7vq/oURpfHDP31tjBvNb/j9L298dV9MSRFkbsmJnXff+av71q2Vmco4nTbNmqYFr9zxwMnhT73x6NXX3/Vof+YPr6yzyvpPHxtkIkI62xVShkPrTLvNF6M41hRbTq3awrHF00aUFDo8HM7ChBAXFI3JQeodbth6sw21+9fPvtc5sFfl5jd+eseX1QpKDZIMrOaqX73/hretuff/9qaf3zadOby2+igV3/TGp5tyyoakFjxw11Mf/PmFF0/Igd5y/Mun5768ToHWWMUekmVipWA9IBcPVZDe1vDRM9e8VDvqgad/dd8Vd957T2jXohoue+LYgbJP5U01bhz9/JfXPdY49fE//vqOW668eab71kvzXHp2t9FBzjm+/53PVmQNHxxf9MDt753eN7jeg7Oj7/7xhtfXnd43SPhJQjpMq20mZVpUEcOkLbe64WNNM3MmVgY3v/bgQzuqHnx89iS+FH5u4FghGD9Edj3+XnvVlJKa39z/84/2p1VWoI/tevXrzYGsofoHD/zyhffeeO3VQ1JBH7F9/hM3PLWsFZukq1iqn+fbt83bQblK/doEd9bdW7+4NTDvzfs+3WUK0P0kQ3Zx1IILchj2HsTsG5eueuSyXJEtufKtVdt3bV8x/+YxMtO26Z0/XfGGOOnBn/3itqvOzdm/eEMkbVM6l3ZYPws1MB2gFOQvoB0mNFHhjx5ffYRWeo8cV0pzpJ6d9Ce5dIpQbDZ8cPeiw5DZHdl9MGfcg59+cU/lpid+uWav7rPgLMpaTGTLuz+75534yF8/+OA9V41iG3ft2G+6Yj7cZCydTbMo9TDTO168/Zo3hFEXTD//gqvlY/c9vNgeIBlrPv5k6+4Vj72U7DqttPrlW275YItGQwHNm3zT2pfuu+0r59IbH//5T+//3XVZC1YtZSeNHxRp/+qTNxO+4SXNT97/x5c3pv1irqO0F8LMEXb9PMoSoKdR0EUBPtqpgJXd8q3r6JU1UViqKw5OKq6t4f1nL3pRGXXbHx+8/fq77j2786U398S5OZO7CllO3bbPnt8Wmjg49cHvrvzjW889uTImlIwPH77nzvsf/eSjp17exFT27s1F/3LTG2/s2tNKo9jSjiNTlynrUOCgpDElxWOnThx8+cVjZULI9AqAJd7OHWtJIntQVR9VCLmxne/+YVuKn3zT2aXZdJvKxHMV7KbhBOFj2JqdjSqsDdvZ1ly9M8JIx7ceUpSegybnZWEISTbXOLx00XaT6za5T7GoZ8GIHkXerOE00lQilqY5zWaDKpewWInV4t8hifG49XcIpvdWHgL/OwKZ4r+MgTHMtyClgHQQNU0QNrh+C57BlSocxPZs2zfAN7Q4vyMw45wZZXbH1rf21If0ZOzo4W0DuvcWLNBbbf2Cxz5oPmva+D5WQ8qV8rNzUomU0+/O9z+dG13fPPvc/nZnbQ1pww0sxKM8XDu5atcuKjx80iB0LWijE+7CTx9/m5971wWj+bYco9Lul5tr17y36oDbuOFTedolvSinrt2I7SbLbrjm4j59hvbzUcnIhuYWq03lZDceU/iyrP6QhKaGzhzYBZE+qUyx2yOWmyVBcmIRQpJqPXhkvSVrRXxs98cvfvbKpy8taS6becEZY3IlNYLaODG2+5273lo39uqLplTIuGFERac8t5B2qqYN6u5Tod3c+OxTr6VmX31plpzH8R1FvYfnJA/O31KvIKDhoNoMMou0BQcmu2npV4++s3/0Ty+q5JW6I0v2R0urinvnGA27/vLiK1uKfvWTwWJIFGMKVVhUgqNxVM9RFbaClgmbXn/pQ/OiW2YW+mmoM3zdBoX0fV8frOXiFhpVQHqRQqMS2T725Z7CmcMnMB279SR1yMo+9+prR00a0DOnVG/fUh0l3BCrRzsPz3/y8U3df371nG4kTzc5Rn+pqKQ5b+T0Ps2s0fT2G/xlV42Kp+D6FNnYkH3DE7dP71LWWzAlsnZHTW4elyLoluo333i9vtslUwfqUbdMquhKtG1q7zH+7t9//Md7qxhIfiFshFaRipGsGd+75kTaP2PcIJiydHz2zJEJ1wzLaj7UzJhKMuC31Vgoq3354p0qffasOb3YhNsSXfbor942ptxwTQ/DaWp6aV1Nz0GV+Vwg1R7LymXFaBRdZOzEllcfer1j3C/OGFXV1Hb0o2UHu/TgunR2CvsX3Pv81m5X3jqjSKbsk47o57vkKG7lqMG9/YZbs/kjacplfZh0U1poOpTIPf8nN51ZOLlPQcxu3bm5U5SRvpChaN27uLpEC13y8N3nDRpC5Tuw2+IP6e2tHUHYYskwt9Ey7RooElIJpFG2rGtwuvTtXiKQfoY7uem16sJbZorR9pRhHGypmnv5hKBBuENumzAwuu+1Bxev73/xpWcGMsaFbKgsp7usj546KVDlj538eEnxBWePTJyKRsXodn/29RfNnT6+fz+XirdtP7ylhYD7JHzA7eZdx+Jat1mP3HPL1BFlsMezmpj0iePxHJ1x4rbOwq8YtgJoCuPT4hvffeqphjkP/LS8OHB8z5IlJ4XepQcXvxo/f05ZfnvbISdX4aOF/rChtO7e9mmN3PP86eMkvZW1/OyBpTc/safigUvOykYNHR1jisJd85XwgMmV2WkBMqgOOyoXmmhXQ9tWOM8JCK0tq/dFTCpnaM8eoMwyq0JcgR4XnBlP61BzOcFelYGNC1b1vmIqn2pJxcJ2JzC2SD8R3frg42+2jbj+ov56KH3si6X+rmeOqqg/+Bk98OZhoc4WsyORULpc9PgZ/cYOG5ZrHVU2tDUHgx18G02fJAwojvxJ1g2hVHjnn+79VePky26b3E1g0zThV2WX9TndxvWD0KNcYRvqn3/2zd39Lr9uSrAQLVDYcDhcYVX451aUyQS1e+PHHaMvGSIl2+qNaHVm37ioT58hp/eNjU2n9w3RYJJs0rXZbEIMME6U1Mh026H5XCSQxf7l8YsfXdHz7jvGdUsSSTmuQZ7ky00FyAOvbiufO7orFa/hRcXkQmFR2/+tz8VsaW+GpR5rGKDxtVvXt8RiJVMe+s3csaVVsSA8EO36/fWGi+K4Is04GfIHIfpKB7VgPEs8dmhDPVk4a3BuoCWYCiP/1rD0mXte75hy9QVn+pLakSWfNYyaPaerlLGktiHLgnAOImMUUjK4gUFZpZq1B3Y3EkzvQd1y0OwHdYp+CbWHcEwWkif2LKmTpP5X33nt9SO6iaJQmiSTrdtj6Xg8AquU+JqPnnu0ZsjPLu+bo8fnV6/Xi2dNHFPMphOEJshEHccUMp1Hn7l3wfFhY8d3iUgG1d4tn9LjSWfKA+/Muz7n+K6hl0wq7Yy0OUJW1MdkR2F93/b1y7/7pPEnN14/OB81DUywz7A8Y+fKrzsinR/sKr5kclho3yGabSmfYCsRUcqPqQRqI2wN0wAWmDyKZwIh3onHF69c/23raM2xgxr8CkXIzRa8dM+8XaMuuXJqYVziJCVIlHSLG4N+MraLKLUkl6+wzp/YzWxvSTR11ksDrjz/7DOnjehdJarHq7emz7/pkmnDSnv3D7SbTYv3spVm0DFxtDSrPjQtMzjXF1aMnJkXvvjKzed3D6iukaNRJ/e/8ObSkNNn1mXDcsKqFqlZs1bJJnpkdeuWKzjlMJuKizKybam2GlvPrpAFg4tnUfkKGTTaN6yuPikWDRxSKinohkZl2801tfHclJ6b5Tdsv2IaJ2AK1IFsSJgZ6qtKouzFMv1qNqXFjazvsneMx609Ough8C9EAJVb35TiwSQJfVXwF/TS8CeAHzT0w5Le1nz4JDlimM/toPkuIy48o4Ks+/qrBfUkbVQfU4f2yAtlBUi97tAGWHdJeQHKl8e7iaO1VjJp54ezyysKL7/74jFZ7u4F1S1k2aQxhSGFrLcPH1q+35CmTp0oQWKQnTjx/stLOwdMGzHAThlMnDKKNS4tWgmCSmZ1uX7yOD5ZvXhzhzzrqssG8Pk0Z9c1rD98onh4T6giYBIYLOBQ7T161iOLDq968+LhSoix4m00ly+hl4wrtbkRRKT45qYvTyXJEcNvvvHcK6699cHXP3n6JxVLf3nXz5/6sk7Mixp7vnpt3vHsC2ZPzSWtVjQnYU/sXtbQRk++ZCzaqwkdtQs+WFo/4ty5vZj8HDeSDJEdUCCmOw0TBZ2wQDUg0zMgXgml0l+892Zd1gVzJgX8jNv90sc2zvvsj2f4Wk9seuG9wzlnXz69e76o1nX4UtrGY/uskrNnD6JNLltf/d4L1ae6zBjZG+bMcdiqobIOQuqGToVBaRNP6oyZgxaMhMb1Hj5ueFXLvnXLiJw+11w2pSuK3xEu2beELew9vMCX1CFOnv/CW5uKR9w8oSSWslm3ON60ed7h9soRfSuzs4JUzpm/OL9Ks9etXWj6h9xz7RVhorPTaDu0J9JJ5I2sZFs70UOlZdOBBsjCA44bDnHNjYkjNlkFuW6grKpI96sJMZCDieKi2tEyWqrXHbbKBg0pyEKVIzPlzrvHqY1L313bHqo8c3aPbL+d1XRw8ZZarmhq/0oR+upk3Xvvbkj1nTmrT1E4jy8/493qo/Meno2rC9zTW9JwCAtxyea1859aHOsyfc7gsrSc1WvGvN2bPnv6UoZMzH/6HTV/5tlTS+BQ43Bd6LqNGze0519/3jg0QXE6/X3OO3OI1b6/ZZ+dP/GGuWd0rYwo6c6d+5tYckiPfCamdcIAr37zsuOmfe5FF3QrzgrRXNvxZctPMRN79C3g2+GDktRFaC/5pOWERSZfPbl0xYGk3GvK1CzYqScJqf9Zt52Ra6W3LNlOFl9x1azu+QVTf/H5+kcvChz/4rk3TxVccunYXL7AjJo5dMOO+VvbhcrzKrvZHfny2MvnljANLdXr2Zxet849O6tCVMmOzfuOZ5cN7dsjWwik0aPo6JZ56w6Lky65bEwVldQMc8OidR1U18EDi9JRQy5GCSQcmuHATfC+2I53nn8/XnjhxIEpjQiUn/XQ/h0Ln54yffyNl1QVpZYtWub4+10wZIDlwii4+dCyYzrfd05FxiiQ5RsWPPH28cIZNw6qtMhYmPYFa/cs2N0hTBw2OhyU0UMFvtSZ/iVwyEGLpc40oWqNJ3d2ckS/bgPlzrRF1VIlWQIME+KQ7TQcPhxzsrsOCoQHX/+L0VlM666FdXLp1An9UPugtRx/872lR3tPv7pY2b3yN7/4XeInDz52cf+snIoLzunONNYuX96WO/mWqycUaz7GPL5+X22+0H9gl7ZqEmFCssBvInwKFx5ELQ+/+fqaE1V9Z0/Lp+OuCv/l1s1LD8WsQdOGFAfYWD1Xf+g38475Zkw+v9LHJF103GjYuHOb6cyaNKEALDFv4PXXjM5r27xgqy7Pvvz0vsFm9o2a48XD+pzeNzItOIN0ACkNVVEYHVUcbOeunSdgiDbznFsruviOvv37N3ZEZTEEz0m0kkQha2cicPnZl1d1O7xs3xFCvGxCL5jS09lF3/Zc6RF9+tR2oPMpxzYd27v3QKRi9u3n9cjOcngrVL378wg1fszAAuy5jAPPIyMSh6u0QGV6DjXtqj4mVQ3oVpTtMHDPdFMH3ntzkVE255bhHQvmfXT5w+pl7912Q5lsWzq84jLq52+c6k8b7WPvlmTr2LZDKaas98CCACoT/EIknZTQ0UuHrmX3rsNWcsbUOb165QcDvsShTzYeZseM65MTKhSkhv3zHng1OvGac7prpz5++r63953z3gsX9zNOOqaq+uM0kUMYkVh070bbqCrsHaDyNTceOVxvwxvOx4qVPYcMH3HlxHy7sWbpLrds8pnFbKOsR1cv+nJNe9+rZ/XR4+hlA+FEhyPWcieFGJF39o0Ty6OJ1Rujsd6jL+3Ji3xFo5aS4D+FSAWagGZc5/HwTlzp8BHMoHGzvm0dje0+2oq0+6mOk0s/W9Ygzbh4ammSlighFard9un2ID94Ws8C2snrHD37nIrcdMvXm4yiqRdfcEahJChtWw7sScnFky69rCe8Oo3otuVrmix1ZA8xhmJpllNsE855IldmUw0Kn8hlclQ6jKY9KLxPH/30gUcWN1bOefOxq7qJx2JiMrolWe+0dZ8+JZRwFdLkOZ8rxpPqseNbca/19ygLkYqjIkviqL6afTs6RN+gAX3Q9lX2ofUUG+hT7NYzrAYfENwxKKE0Eav+ZNkeR6vqU+6irInlUcdi83KWAbfY7+7lcevvDkvvnTwE/g8EnEyzFRiIoYot45Z/un9HRvJGBrJT6Y6glDqy1x3Vs8q2UjwTZ3qMndI/S1y17LMTNdVHiHMqKy3D6pBifGVXpBRb1ASZaNM3LlrU6Fxxx3V5mSZxPbp06WI1zvtk1QnfgKuv7u8n45ZkRBcda8ydOPBsprgDyfoTy9eddIThOeUo5Ql0gfqwo762mRCG5XQL+4t6l+idezdvN3sPHTIsv1h2jYb0uqWb+DmzziiTowkWRqydzTEuK+3yQdSh8bEwEXHYAASqflaIpdIOOgrbofqd1ackKmfk8CDNIwLAtLt9x44dnxur3bBk2f5o/Pj2RXvUrBEDR0lZhlHC8nWn9uze15E7d1Y3IwjV6smVSw4ZQnlFueykI7DNtjvVes2Q+uSF0KJWhQsxZCiooXMSB9d9crCubPzA0UKJgYxzhI4VJ0PR6MntGw6ooUFjc9KZbDQ6PNQuXbLG4Ib2H5gdVKz00V2LO1Il48YOFGS0Boj74mQtLBWEATAGYDgLLQYIlYetqmGVjJ1S5JzYu/qIj5syY2BuWqhX6CNr31/DBaac0180fSnjyNrlu9ji0VcWiZ3Ix1pOoqN6QwNZNuOMkWEz1EClu4bRz3Dt9iV6zpiZg+W2bBTsKPvnr09Vzp7SRyTEXDfmlnTz53MMTBY6Gv17Dmx4d3/wjIum5YbhqypqOBsSSbQ+Qd0qmme271h5VM0aMndwjoIip2B+ts/gNrVsM0NDJ00oC7YpAmPtOnJEyx4yvVeIaXA7Iuu/rj4h9h05vFTRXBNDY3Wi4z1aSAsi2rNJHRRcfGPV8w9TvnEj+lp6KNluJsjOQCgRSzbv+vhALTFi3BBWDQrZdELbv3v1Ybv3lKG50DAobN7g/qOKU82rNn1+kuk7Z0Sp4jZA+jvvvU129sizRxTrITvEE9FDBzYaWf369IXjFZrAJ3dsXpXO7jOua77DyGEYfKGaK8ChpyOF/nHR1n0HOujK6WcNUxJJnyMmcrL7huRIw9aDR8QuE/p2I8JWIq4TUa0ptmP9CZ9WOKFPoUAkkNNIHlny7im1YEb/bsWEFXb9VSVG8FjNlzWU2GPsaDHFRAmrbtXSAwl5xPg+PU0ctUbUOX7sIFEw5Yyx/lQjelxHt25f1p4z5pxhopMdZBLoPo4iJlLnCuhU494dK0+J9OTBI2SpAPWvsIghpBa5rV9x99zG42uXdLSVd5l0Bu+P+JSarR/swV1qyoCcUDoop7ct+qAuGZjWe4APDUn4Rlo/vPGrWrP4kjPKshRbS0josgSb8VqzneDTOQHHlvRj21en3UDl9JE5YqAkG6LveDplCTB2MVoWbDqgCFVzpw/2B8Qusr59xfpTevmQ2X1LICezWt5YvlOUanY+uXj5Yd/kJ/7820uGhOWoKRRMKBbV6vWrhZ7ThxdZWMcafXz3tq0dJbMuKOTDvUosJ6CjIXUIHV1huh2tXbrggEoMG9SvhIBdt2W4nXtqtqWkvmcNL4WCI2ztWbniZDp72uSuEJDAaT3gtqzasI0KjR8wKE9VW7Nzc7uHslq279ucloYOGZnZN8xTmX2DmzXrzNLT+4aIbSFuqJYbCYiun89F+r1mzbEcpcuFk4dM//kjl08P7X/to9c2HklY7WGjII4VGCroUdWDblu66IOdYo9ZEwegDbku5w/41uea00UtLpJRnus0Nm5tVITuY6uqHCLqsw/Nm7+B8U8ZPsivwuUj02oH8IaEACNGeINt27R5aytfOrN3P0dH4XZc37z8g7qQ1fD+Y8/N7wyMfHX+Cxf3LXRQIQAqDSt8Ar2ZHA0GLDD6zhgw2YnkgY3rTvLSsNHD8lUyreqKTKNUA/WEhHZk36oE32NUn24BId1BHtvx8dpk+ZDhxQFsMmRddN7CMGfXrHr+uU83hc994o1nbqpiRdSsk7CtSSB8LqbdVicHWTK7qW1fp5bwadv3LGsqu+yiydm05WSuwuWh1gN/Wb8vf/qcaYOCsNxwEvu+OujLGVGBzksy1oyup9Nb28N0z5yqYNeeeW78+PwFO8I9xl2Fm08nd7gIzlKcrBsGmpRnbHvQcJWTMhU3iPfkVHzbOpramy8QmVisad28QxFx5ujKeMaNKBUnju+efzxuzupfnmMQqVhZyah+srHnw51k8KwJY8OtUiRtNR9duDvNDZnZJ4xuw06ybuW8vW75pDMGBClONeC2lNsDjcpc55TllBmUFdez/Yn2qB0za9f/5M7XWiqveOHZcydnF8UN3AWSe+vWUlTp4C75qJSHoLKVNH2MmBU5uHTLSc03oncXh5SC0NFBXnRwz5Favmjs+EH5jBzXo9lsBymXTLp9eg5V88VLa47GJaV5+zuPPbNgx1GDH9yrnA0wWXD4tPkOCuUMLvIb39nL49bfGZTeG3kI/F0EMpQaTl6ZBiKZFxpboa8tYyvQiXQmjy/eLg2pMPOFcNqAEK7k8hkTA2zzwldf+2p/sLJviNc6i6hg+ZjZdw4Nf/7IQw+98vqNL3ec99KfbxwfsVJBmUmYndqxvevb7C4j5vQPmUQsj4wtmrff7Dd1ZlVab+VdsT2inhKDI7sW+a0A0xGFJ9GpPdUyM3j8xOww6U+mG7dvOdFJFs+eUmJFbFdv/fDTnUZel0H9fC7p59GkHAXZcFCg4cmhZ0m5aVsCY5QYLUmJ+HI+N9tIRau37wnq3aZWdCt0oF4LmrlMAh1RYBmsVFTKOIzWtaTFHgPKCNTiC8GAFVkxv5qtGjGlD3pg64rGNZ2y2AmF/VFfgoZk6DhcV7PWzh91Ro9C1iIcVkacn/DFjURdzapEuF+/shxDa3YDJEsKkZN2Q8hoWL3ZlSrLe1QUukbS4tSanWv2kXmXjphDw1/M2BfVIkq8qJLSO1KhYB76E289uIMLjjtnUHbGWgoN1CkqwpmUEOCakkZs65frm0N9hk6qhB1ApbL/83m1RO/Zwwa5cMULntqz5ahQOKiQD6DwRc4ltZ2b523UcifM6IaWJs2CkMWGfJHtNbscYcSEgZlyHoto+nLeUZqdMrmPn24nFJni/ZMevmpc6sunn3/+3dtefvnU2a9+dMeAEJzxYmg/Q/hFH8OjzSbsKrS2LRsPslkDBxdKlF9HrxmdE4999dknfnPQ1At6wS8vTR7atmajxs+cMiwLxaDx5upFraFefXqGocOk0C8dxVNaylB4xo6S+azSyhGBVMuWzQ0BszLcPVfOTYh+OM/StUfR1nD37sNEUbc+pUGJ70zVS3TNvoUdMP4b0YeXxSB6XrZH4wRTd2htqmDiyAEBaFYEZ8fHXzdL+VPPH+TTuaZEM19/cuVhyeo1biyaCXFGomnx/JWGXXDe+D6SFddUMQFfXdpmcfnJNPVsqTnU2Gp3GdqjnfSVRqikYAYCrNKx8cgeomDM+G6lKCyFitIMheKHlu7WxOGDSxhVigtHZPXo/j1HxNLzp43PsVLoVUf4NL6tc93qFmLsmCkBCfbWwon5f9l2rOf06d2C7X5bxHm7YcHBJNtnYj/bpSTdObbj850GO2FybyHLTLVwYjskq5ysAgSTbTl+4JTLdh9ZWaCTzejbbCfEY60km91AJE6sXrRHzz3jijk9W+h0nh7dtaeB7nXBzL4puO1G2uvrmo6ZfM/KED4jRfC5Tt3eLXvihbPG9glTRr1ZWMinCNhf8qyCFj5YZVS05cCm7QJdObhrF8E+3tnOZCM1nuu37ObaT/7y+b7A2XfcPrlMjrkWG9u8cFE91WvclJ5me5o066oPdeaFzrzzsb/89LarZg7IA9Kn2EQZJ2Y1pfQNW1YLds8ek1m/jvbPB9d9vD3Zo8+48jzWTKoKbzCGxcbhJ8Qznae2H2tlssdXdXUjRDIO+/bWbav25wTGTBsqpCSCN6PH121nmPIu4QLV7kQDWeXY8i3bueC5g0dzuNNlE6ZPZU5t2bAyGZo6e0pRZt/Q2j/8bIeRVzmoL0RfmX0DnnswiJcZHp5ysTSaf27bchh93vtNqshKk/I59/7qrPIDXz701qJm1AnCeQ+NoFzEUfV989bF6V5nXYhaXXTx4VXp255rcvcga5+IGCYfcResOyIO6DmuGBbMJNdyeMH6o4E+g8bm5ahU3GR96QRCG6pKojmPzHXu27iH7DFyTF5hBw8PEz431djBOcKZTz775J33zT17Kp3eryUUls/WLbhHoq4N93t0fhfgOgp7ZkRG1CNbDqAPa37vCp8Ox0a0OQrAFpSDjDlZ8/Umgh98bvcyX6Zhbd2G5XvjzPBpEwaH7KRK6wcPdpyUB/7iqbd+deu088rQqajN0E764GtJEa0+p5OMF4mFefyZ9/5mpLn+q8cef+uRm+ftPeuWp64ZUwLHED/losC5vvHtjfuE7t3HlwQ0V6dbO2qPG+lKtgDW+Ejs2YH4nobjQuGwuQP9Dipa3W3vbagtLLhsfIksOJAdc2zKjaE1o4yuBSwJWZIIO0TVIlgh7PqC37aOsvNQT6GLDS3LW1V5QGFeEZOj8clAun71zja24poZU/KolJadBZebE23b1lUT5qAhA4u07FSIrtu/9mTMP2lEnpDM1sjEhmW7tfy8AZN7Bcp8mVZVtt6WMETHUCWK5ULo3WmnW/Ol9PLnbrrx9ZG3/vHd568trQzU799tRrINsSArUCQ5rsQi8xAP0ioLmX5764GFi/fRRT1mzZjZqxIGkWrCYKzmlVsPGHRl36pglKNyHQIdHOokZtBZ975828yCw7dfc/7Vr7zXOWxML5nJ8587bFhet6QatDKDgFxmfZL9Lvnwd/leHrXyEPAQ+D8R+MbgAhbL2JphbSYgz4hGExmHOze+bfPBikmiH50WO3PNkA4L4DPOnJ1vNSzduaaqqquk+hl/0mrb+vqazVXXH1746C9u+cWbnz19+bic0nQWzRuuLdNZyQ2f7OzMn3HBRDkgKSGjbfnSve35Y6ZWljnW2o+/qkPTBSFtJPgQoyusP5ZqX7d+SaD/RRf1y22Om3AfPbxzUUN42IQysQG+e+pOWB/YldNmlgdbTyxcvD/FxJWGvR/95b31hww3lFaSaARA8AlXpS2YsMKrzYBTyNadJwyLG17V10DbZ4GA5UI6uWzl+k5GnzS0n5RtpGEemDYpPQlfarMpcmDjpoNR//C55dnFybUfrT9Qw7lpENyYhb7bMBBTDs/7unXIxejYhiZzpgCRI5NS0gqcbgWUMppkKNeVeUtTzMTWv/zp9daG2tYjRIww/UaLgg6SvkT78s07yNxp48402bbXHnvHUSKaXwrrYSfP0RIaHdmzbZHZ7SdnjS/kVDbTKBudHODNh+bympRS9+xf7RQNnFhgJtJiPHpwy9ZGZ1zV+HzSOfr+/G0W2JxppbuYofaYE6936o4vOelkjRzSO5uML/vki728o3auWrmukaoaMkSEBXTQOP7h4ra68kmjehlt25dt3KbIHWtevXdFj2fffOPJB2/+1UtvPH7jWbkczZIIzRIQY0NirMGU2eAkvv7ojl2RwOhZw8r55IePvrOJZHNqVi474NCXnjsxdKrcyudObPx4fyBvYs9SQqnbsGbVkeYiDj35uCK46Pry2lTr5PvPPruv00d18mg9IUFFLabITjg6h/wlRId9yg+z69bVb346f1uTFq1lbYORFLgU8r6geqp2/e7jzNiBkwOBk598+fGpmCSbDauWL+vwjxnWI1+F+YO6dfuqhljJiNFljLX57bXtgbaTq9bube8zblhpCK1ErMjaPdVMdPSQYaH0zg0rdzYoEPXkkpFOUiPIcDBy8vO1O5iR47qhE/SB1x9474RBRFkXncnXdRT0m9LF18CmcIXLJR0z1d7JJJpCRopik6KZ49Rs+vikpA7v15NwT554eWEjbWbFqtdutsXeI4ahYRuXiG5atToamDJpXFFJ66rPvqqvq9+5aMcJauA5JflaGFqsph3PVJ+oHDp5eiFzeMVH9a2yTCIj4jg+q5NN80YBKL4abVFcLlcUOPXIo8/Og9+zyBzesXZ9c/HMq0eXWDLH12/74MvdutBvSlkkp3nr18v2NxtROV3AS8WiG5WRgDq0/ZPVrG9mvypf0fEtixbvPh6j4glojy3cLPJMWI+lj2/ab6vskEkDc+hwdr6pKGSulo7Ub/viVy8v6/aTP948p9Q0EmWS3bpx/ap2ctr50yo4Zv385c1o/G418sU90um4ncgKx+InF7393L7qiK5TqY3L17aHew4YGipkqTpn44IPDgqFs+FDoa7/6MsDlr8dWSsO/cJJKolmgSmsRroAzXOc7Oxkomn90g217T1GD8/S9E0fPrbqSGc9CrxwldZShAbzysYt2w64uXOHDGaYtiWPfrYdXf9iW7esTvH9+pcJ2Df86q5dW+udyulnlofaTyxctD/JxsxOEDhNY9BqlEc67cimdZ0WMX16OXqow+47t//Nt52dm1r2xO+XNCvo4kP4eFKJnfpy1eFGYeSFYwm24eiiBScaRfXbnqtSiNZ9urFFdU7tXrk5HaqaPc0n1KOt95E1609SRSPG9gpQdZveqT4gOnBhQ69Py0w5AkEcalyf1ip6dM9XovsWP/fB5jj6YUUcUczOzUJWpf2YSNa8/dhnmzrjNI3aRQ7G5bYFkx20RYKVnwYjuratR45yUv85o0oFP6zYJZuMJqJJR2USpz7dWlMw6IwBxaHWVEe6bf5X6/SsYSOm5RLHFr24+gSs62wUCwRDpigPjKBlVPWb17138DhXLiYz0hnGjCcVt2X/h39YUvr6O2/9+tfX3vPBM49edWVOXtyl/LDHFBzr8BZc5fPHzKjqxh3bOH/nMcKA/0wiN9+v5VNSEvftwys/TxdPuHNMoc6RnYeXrtvn2EPGjCnS0+ve33cY9ww3Fj3QUJ9UhbBhoUFYKtN73BWwOG0r8m3rKFfdN+/DeiJy4ghoqq06yexmRylprV++ZF8nYggVpnZsxaNv7PCzmrZ16XzKN2HygByE8I1Y3a7V6/Wuswd1l+QC1ziyYsm+1lTp3Et6Eu1r/vLRPmQ0yIARokIZfSSTTLooytmy5O6bnzgx8Z633/3l+SOCar1v36J73t7U4W/ltXDPMsisfSi30Eih1XGz0jGuc93v3zuV7D737psH6G2NvObQeQGyfvvm3RF//xmDK1he70BwRSa4sEVKgq/q0jt//+HhDWsX3HBTRWTd7kZ22O3wH6FarMatCxd9veGoCCdSiOa/QwLjcevvEEzvrTwE/hECWLk8JHsoaNRV0lHjkY6Fby1rc07xVLaa1RVcAmHfWLDr5On9y6nA0Kkjcmg3SXHp+pPzP/pw57HNmxZWrz2x7WhbOtBKWqJCxS2U0ZhpKGrpYLdgha+4seHIgj+9sbOWlnrwXQqowx/tsYsry4b1OStXqzl6GNbBNp/Y++eFHww95w8/GZJtZhu5irpq4/KkM2oiSoiyfWG7unrJQTZvYq+S7IM7ltbypN9J755365+eeuGelz/b0yTCCFhqDyj+BNTP6DaIaB+ZbjlSs/JE3M41c0tA9UU0a2hf/cGv3tpi9brmhfsnVBVyOX2GuHBirW1lZOrUqTUv/fnrY3rFoKGSr3PXh8vbuw+bNufccmZrc4NaHyey23a+9PTegY/fObcvDz9gyyZRd8OiNhDHQE7XiT0CqQPbdqdVx9Vad7y/IDT3sn65XftdMC7baGqJ6rwWPbT+o7sX7s8Re/TKixibVh4pmlkxbOZlsrm55ij6qrOOs/mtNzYPu+nhSwdI6CxI2q6j2CjswdmppohwcvO83QGjx6RJZWib52Na9i092MaFz+vd5cBX29UgObjHuEKr9VTNSS0/m6vf8+Szr57QCwYO7mnEt3y4hB7eLTvZtn3LxtascUOHZAfQvTB5atOWpmiPgWeX+CMrlsayys2T2zd9tbt+74Ed+9fuPHY0nrZjjsmgszEaKfDwjjUkNLOW0K+EdGuPtCRMbUSVFNn+7raykf2t/FYiz/LRA7p1ZZ3SQ7u/fOulL5sUtcfwwkKuZfm6ti5jxw4J8lrD6uqEmBVNNa97/x1nyo0D2Xq2i4CgFgkFbGNB9zlDCuym2v31cSeUPB7Ztu5za8A543oW9BlUQQdbmxCqiyeOrHr2988f4vBc3dSO6s+Wd47qLiWM9p2bDmu+/qNGldl+2eg8vm/ZYaawYMTo4M6P1kQLRXXP3nl08IwZ4wp1EXYHxvbtSyx18MxR4c7Oxevbg9lGOES4CXSc8xs8kWw50hpjghXZFX5r5Rf1Q8ZUIhubOrlu4eFYr/GTyithQe1yalMH6RBd+vcvUgO1KjyepdTBL5/6w+JYihw+oX8gumnewq6jipT08dWrV7fxXWcNLCUFNSZYexacDAf79qkkt208Wh9wxYMHdtm+iimDK50gqEVnTWMHXVow0eVixz5d45bZzabDMIqCtvQFVMA/uDzLjCt7jdZwmm/au+SZldIVF3cPO7RKE+gi369HqROn2/d8+NqSdbF0zrAqiFK2LFmv5lb0Lq2S5HTr8X2JAKOc2PuzZ9Z15Jn9enT3t321aFlBVaVkS2hUh5JFkcR8I1PHT9YdINDmXBfseKRTjgfF9ubt2x6964LH9w157LMXb60o4phszlXbO9fvPhnJrRrZM8Cu+2JjMhzuNmJiEd+w6whvohbs6JbV8z+JTb9yVBciy+B3VG9u9/c4u09PBk3cydrDrYZYOWR40Dn29ZrkYJpWc82IQ+RD1pB0C8oGde/D1u6ugdcdc+rU1lf++HabLrGTKyoMZ82Sum6jRg+eVE6lWo9HNT/N7F/+50c+OcFxlZUVrLl94ZYefUpTTGJr9RYlPHZC965Uri9kV+9emtk3epZkH9i5tFYgAxaPVqgmmtXTeTTs1CK7NjYk5eCAgcEAkzYUWWFKi2bNOL+LTlR/9bt3l0ShWXZ4hVXWbziV233k4OLo0Xl7E92L0Ivk256roObg84f8BWF3774lFNlj/IAiPZ5rhToPH9gR06pGTShVN25YLeV2j+voRJ9KsrJbYNixAyeXufzw4QMEv37w88VVw8YwlYN75nHRup0NbZwbTDYvfXZ18vxZw7Nk5E5Qcg7xG0Qnfh6miSRMz10ltnJHFHx/QBeXMUPNBilwUiiYQ9Kp6IHq/Up+YGJxjpNMQjZ8qq1JJftPLrOi2+dvKM3v2bPf1G5Oc13TUS2tn0jv2/zEW/JtNwwthhoBplG+dvTFNLT0mqUvLz/VuH390prtjSdOxCirgbdzZRqtd9DmsvVw9RFLzB///7V359FR1WcfwO82997Zl+wJCTEhgElYjEDBQFUWSxepSq2AoICooKhVSvtq37baqn0FBRSXgkQgalDBsMgWXpA9ECAEQhCykIQkQ8JMJrPPvTN365Oe857znlM4x7SDtfrMX/wx+c29H24yv/u7v+f53pqr1lVWhO1WR96d9w9PPHDuUOwyJ5CtrctKD2Q//9L8IQa7ovio1hMHA+TQoluT5LrPt1nS0nnP2RVToJ3n3N8danbRvAXu46Evo5EywZZ0PTz8u87vkWvzF/WZ2VRu4ZzkRNkFd3x6Uh9d9/7qgx63eeTtdnPnxS9r+o/NV7obqirrrd1DbyswGTw0ldx+aE9TgB9yx5isxKjmlt0NZ9ojhfkTc2Tnzt2uvDzVbEjtinRKUY6PuElnoGLDgvsWlgZH5tgajm4p+cubKz8s+evMGaW5Uyflmq0yHUi9d8Z9Ga2VB89IkpGypotXTrz4TmlH4sQ3X//VGHhEaAgxvEQKYmflBSdjs9xsTVeYJCq1W/UoUHMumD2qWSbDfghYp0ntzJElBy/fPu+Zmemcxrj3vb/4tSV/mvtiaXcMImzFOM5gsL91HDFxKBT4RwGNgJXJv7cKgT58tAal5+GA3/vWisWvvLy+qs0PrWg/3XW4iykcPJSxQ9GayllTzEf3HPvBL+eOt1sCrNtosptIWB878fm+TZWf7yn7ZNPqdbtOEebi23KjKjxR43IGZrSWL/uv5R+e6M4b/+is8YmXKipcPuepS5mTn5igUfqCQblq7adfHPB21pbuasr70V+enJbOB+A5JhMI7F31ysFw8d3PTh4CLT9gWSDd37Wn+rJCNbZRE+ZNHmKw2pXzp7ae7sifMn3a5ATOa/LZJSYGy+WySjWdL//gzdIvSvY3K0Fd7PLpzbVVh7auXLKkLnpL4c9mPf/0hFEpurBfTEgckK0/X16y6uPl26qsdz705PiR7sMbqtta2nomPbCgIMGSUJimXDi+pbLdeeKNspbiRQtnjLs5kYGHhXYLJJSEI707BsiIlJKQl5nkP/7B8hVrt+zcqlqnTZt7V7oKxTkZN/GXK9asKH9n11HHsFkvzLj1qx2fNwU7v/IkTH5o3FAiJ2OwVr9n/Zd1YnN52dnCaQ89fetYyuHXaZDEJhNhG2EM8tAIl7ZcPPniW585x0xf+PORZhU67kGQpfNYVRcdqm6zjp197w+jSYNz2Oojq8v+9PYX9cywxxY9nHHl6N6athanf/ic2QWGLv2XH768Xxj0yIJZ2Y4YbLHlSWPb4Zp2Z+CcPnUKdNpO5Wwy1VS3cdfOLdu+2Ldr49qS5e9t8jEjbx2QFlQZ2IVrdht7mLA+SoQzY+rhc86Ap7m+tfC++UPhoYMhObnQ2LX55VdL3jv0VeEPHpo3K6tt/87z7tDxJvv9M8Zm5xcMT/Ic/HjZ6lfLVje4hvzwmYcnWPWGZOgZDNNaaJ9LcT2EdcSYJOfe9WXvrHnvw6r67Puff3y0g4N9jiMS5JN71r61tGxbW2zs3OefTO38ZHdtvdjCZD82rZi1k771q/90tqF4wa/vM9G0zkSRDrpn66E22eNUEu/56Y/Ui5+s31Vz08xnJ+WbDQoU96XysaN19V3+nqbLox781W0pik+MkQxrp33eWAINjWXar57odF49VSdMWjR1uJIuRDqOl608Zrtl5s8mZCUa5USGhVY6dqh/G5ZyU/XhDZ+9tuyzmvTBTz83L81Zsa2qK3i5teCBXw6Vk91n1iw92Fn02G/hKbsisJBaRwc+PnY6KdpTZx09795+jWve/rQ+47lnJw3kzAyjwKGHjp2o9pEtLZ0TH3kweyBPR3lIljcKQaimM2QOLUzyVECb42Xblh9zjZwzb8YIK2ST2GSL+RbLlc1LX1+2Y1NX0tRH7puR4d5QdijokjvyJy0YN4pL1eWrDZvXbnx/xfYztsxnfj1l0Okz+5ovtzX2ZD8ys9janSAN1Muiykj1xz5Yu+Kjj0o2t8o+SWjcu7u2unrv3pVLt5wX0sbetfjphZPykiBQQ4UWEJApopEmW9uF8pYA56rxD1/wWL6JSc8rynXvfuWlN9a/tvGMY9iM+Q+MSIFWK/7mba9/tE0dPv2puwvg3p0zU+aIcx8sCQtnrxgenzo+zS5DxmAspLJ6KL30ydahOfSlPaWfrl3yXj0x+eGn5mQHT+093iw0nyPuenROWio9PC2xZkfJO6+s/MjlmPT44geNtXvrLnobGp0j73lwSJqx4/Drb+z3jL9n0e1wDyxHOVtGoKvi1GWV+L+/GzbY3WWABEJWPvvZJ++te3fHZ3UuWfVfqmlqkQeNHtpT+fLyVzdVN7o6tVBX1c6N+xuvdkRuHnlTnq9lU7Mr7HYGix6YPdho1zq3LPnwmudV6+KfmHkvx54u+11JIGP23DlQINlbIG62qEe2N4TkjguhQU/PyIuxYoKQGzIJlEBApDivp8/t3+T0J1Qfdxe/Mv32oBLKLJqQ1Vj++5VvfPzmhqrMwXOm/aYgzcv79QqjQGInxN3DZnlJaPjq7Mayde+sfON/6/x6MnD24IH6xqBjxICM3lRQSiLdteve/6I5Ze78qUX9NJOkg+XVcM1Xp7ze7oboHXNvH2PuZ8/Lyerc/Ob/LF1TcvSo0fLUEzOHmRJEqkvpLXE19cg9tEGXZTS3H9pVUbF99+5NH234eP268j01nGOEdaiJDTN0MkfXbzzdzvlP9dzyzOwfOAxsZj8r1bWvfNdF1+nKjSeSZv/52TGDoUTdBm1aOCax89yuSyEqcknMWHD3GNhf03Bs566znWLGoLvvHGzTW3UQmynTIqR6BTRX7bol+6/5e3Q24f5nfmJV9FlpGe1tOzasef/dD09GJi6cPyW1oWJbh8fb3pQ559ExKVJHxbvvHmgfNf25WbksZRJatr69pIW74yfz78vkSA+tWMTIqcrzsDHvwpWkHz8xtr+iQqJvKkN5vLRD/fS5n/6htN5g0Rqqjpw40FbVfLjpZMPRjqYRc5c+NdoIXadhP5M+q3hSXvP+VVuOdDVWvV761hlt3LTf/nF+kRW2XkNek+dw+Zrlayo2btrugfn/pfOnGj3+9MKJTPVv7r17aWvB6CnJWUERttxrTZtfWLRG+8Wrf3x0HMk4DSFDcsS9o7opb/K8KSP6ayaSgSjROL3g9uzvyb8abBtz9RZa4QsFUODfJ6BqUkQP3S2MkDUYTLiS0pPYcvjtpR/UJkx8cHyBFu1pkAVd1daKjReDc1a/vTh/YJSK/PsOFj/5ugIB2AMb82hSP9jOLXIExE5YvSf3bD20oio04xd3DeFCjeFOrcNzct327fpRpVteHc7J1xxL5KG3l2hj7X4tqBEplNKpkraIwW8Q49QuCopFIz7GQjs0nUuIMIacWMwFj1Cg/wX+76IACtwgAYoRw+E0vQH2gbklMkEvCYGmI6VlG/Zxo/4wbrBH6ICZWWvtwQ2bjjMPlW9+IgnKS/p0JFC2CQ31aRPcUEEloYPWIHywVRSrpz1zccnSX2fANjcpQCnQ1t0E1Y2MDors45aZ0qfjjNeboRUXAXudILhXpnSQ/UlIQqTdH2xd/KNFZ1MeXbV7RjEpuy9WrXhjZfuAP/z+v8dlSjf8exPXreP1n4vjoEAcBEwUpDp3a9Ari2CM0DHo4trHn97Rf+FfFt0/MjsrNWUQlD+NGXHz5Z27vWkD7ygaZmSuk7MVh0PBIf4FAej9pSNoaF9mNEkume6ndDWuK5ld4p+/YvGC3DTTwMLsAUWFw/MTInsO1w4p+kV+Ln/tuTIlC7x0U0AXdOvcdoJxnX192s/LbHcWD7L17bv2eqdigFA7zhpS9ZGe9u3PT11Qk/GrkXrKaIRCT3yhAArcIIFoLJTK24N0jy4gkiyrhKtLnl+ynpu06s/zcxwphUOH9E8ekTfBKpXu3Zcybvr4ND18IfTpxUItCWx5E02w2Vwn+VS3jmI+/+uuwtt/WpDfT0dFdAxkQNJQBASV1FBpDwm1/9EvioCHwxAOBOvDJN0bGA8ZXJDXzjgcoYaj28or26FZ/D6ne/icF16cXtzP3S3yffTsuw7ut+67Gf4ECtwwgbAYMrMpDGeOEj4LpTt9cK9fsGv9s/TMFUrNEDQ/R3HN7iuyljx13CBV09+wA8GB/yUBk46Ww7LRYRDCYQo65Er+HR9/prflFWX1F+1sVOCskuxlAu7zLvauYWOstut9mMyw0AwdFrWtrCEcox2ZxQsXPXxzhuVfOrj/98MShN3ztEGM8A7Hj2ctfvyeImiaF4D+zvhCARS4YQImJrGH6TT1xFRHjgb9WxrqyuubUlJH9YcQcwvdI/MxAxXp8p5jzU8WZ6bqU/p6IIIS1QKQi0J3c1C+ELP7rr7z5+XEoPGTJ94CXa5hZyKpKST0g9UURgcbF6790KyvH/pvfD90xYbUYzgA2H4pa2oU9pSRBpZPHffQS+VHtu1btWzjqjfffun3U0YVeuRGwWL6Bg4V162/AWT8CBT4ugJQA62ySjTq0emSRJnM7Zdbcai086rcL3tApt6geeoq97y/Ya/5/hcXjc4xGn2dKhuf9cuve3z4vq8nEFFo6JwnSqxVp5cjgqa3G0yWAwc/v6hkDsqkc2yEu/bLY5tW76BnvvA7aD9hJ6lrT2cpoyEcbLXqzESEimq8ZinIg4Iw2UtT8bmtEiGJXAomsKpA0KKjYFRCJKKzm8w8NIv7eieK70IBFOizQEyFAJU0n0m1e/1+xixnGk0XWg6c/orOTBqUZuc8ja3nKreu3a974LdPjc+LCG06xtCnz4iRMZ43UQpUYEIRbYS0mHOHjCwafBvUFsSgR4yOUqTeJV4K0nVgFUCOQSlQn8b/9r0ZGpJD8xE4JYKEpfjehXiohmYYyeTnSCtUfPA6TdQSgp6AEbovRhktTnvqrg+B+62/fRcJHtH3WIClaK/EQv2M1aB4gx36SH5EPHCi5tKlBjeU1fD9k0ZnDi/Iz4XgaDYSgywYWvR+j7W+vacepXhOCUHKt0oIBBFRjIlK7GrswuGTNW0NJOvqpvNuHThi4N35yReCpMksQjzktf/Ww7eEqOp0+igjQ5ddAnqzeLyKzWGXxWBcTp5kKOjiG4V+typ0shZ8RKqF9kMsJH2d44nLh+IgKPA9F1BhV7AQVk1WKA5W/U7NTEV9Ys/R05VXW53d5tQBBntq+i2FWelsql5WfHY7E/b1SYyEOCzSyBIM7OSGnq89hCLFNLiDjxK9WWYm6GsTEuGjexMn/964CvaH9Gn8b92bIZ2JlCGBnoRsegLiFaBhNtUb2UZBYQqk1puCZIxl7NAMhhQ74U+dCn/3bvAL59Y3GBiHR4G+CEB2rmhWYlHKFIPOy/4YZVIpWotCTliirLlUws5DDoKs04xBU8wmam6aNPdleHzvNyQgawpt5JmgLNDQ6U/Ra6zIqpaYHGKYmEZkqnyXXgwEObNNZ/F3xzgjfOFd88jgO8LKJ3tFD6TiMCIsXjkJcpiHFkxqNC5nIskRI5/gkSSrEDY75FbpJrvSxhJQY3Xt44nLh+IgKPA9F+BoSRU4gYVGTySEf8MeEAuhRESbyEiUhSJ7BF1EF0snzdDHWYvCr6M+puuTGA1dTlgzpIJykHEfljnaLrOipIdu92aICWZoHpp2cxwnw0ybgE4cNGwO6dP437Y393bi6j0FVeudUfe+oIMiCc1N4cYi5GP0Np0xGPUJUS7LJvhjZg5Ca270KdzwyfuNPgEcHwW+SwIxLgxP/w2ameQ0USJVRg5FrCrLkoyX1KwmHUQP0pA1YxTtUTrC6+zfpXP/Lp0LDbdDMinTEsvpOGj9RYkmhQoyyQQJwZWWTl3U6A9YLAQbicpsEmQaX+/ce7M+hDZeoWlI8zBCCHmepHkhTCJeVjRviggBaEOgGvSdMUdirFmjTdBYPF7j4zgogAL/KCASegspwnYNyKM0kFGIdnT5IRRTTZX5kK9N1JlkgwZJ8D26KKNIlljfF5VZCBTvscL3RjhmS04OWKCdtWLqoaDjOFQtRmMyrFNrpKwSsGKt9W6j+A9/wZQassxIgiVkyKDXYCkeptnQNMQKxpYkDb4+FYg04IxMUNFLkuj8Bk4X59bfADJ+BAp8XQE/Z+YYgxoNRijovJstKqTVeIUXCAH2hzFuFnKLISc2qicJOaIaKQHnQF8X9ht+H6s360VCY/iYX4SowjBFxVSKItycZoWqfFK7EnaYLLCeIrGqdlW5/j2SHhaWOFOI8pvoFFXoDMo6kYPOIXHbLAi9qxieUyNRQdMMJCOSEgdfUnCk+EIBFLhhAmpUu8rbOR2ETCndGhNVbTYe/tnmJoMpTE6S5qUJoduvT4IG7LwDbtH7eiCSQjpYUoG4dZve6XXZQ16HTIqmzN5N1vALTsM+Mxr6vRKkxDCw3/o/vrhCgb7UGgOpxzTJUhrsC2F6QzVpOsQJUbqLEAVejCbwvE8QRViwYrL76vlPvB/3hPwTaPgjKIACKIACKIACKIACKHANAVyfwMsCBVAABVAABVAABVAABeIjgHPr+DjiKCiAAiiAAiiAAiiAAiiAc2u8BlAABVAABVAABVAABVAgPgI4t46PI46CAiiAAiiAAiiAAiiAAji3xmsABVAABVAABVAABVAABeIjgHPr+DjiKCiAAiiAAiiAAiiAAiiAc2u8BlAABVAABVAABVAABVAgPgI4t46PI46CAiiAAiiAAiiAAiiAAji3xmsABVAABVAABVAABVAABeIjgHPr+DjiKCiAAiiAAiiAAiiAAiiAc2u8BlAABVAABVAABVAABVAgPgI4t46PI46CAiiAAiiAAiiAAiiAAji3xmsABVAABVAABVAABVAABeIjgHPr+DjiKCiAAiiAAiiAAiiAAiiAc2u8BlAABVAABVAABVAABVAgPgI4t46PI46CAiiAAiiAAiiAAiiAAji3xmsABVAABVAABVAABVAABeIjgHPr+DjiKCiAAiiAAiiAAiiAAiiAc2u8BlAABVAABVAABVAABVAgPgI4t46PI46CAiiAAiiAAiiAAiiAAji3xmsABVAABVAABVAABVAABeIjgHPr+DjiKCiAAiiAAiiAAiiAAiiAc2u8BlAABVAABVAABVAABVAgPgI4t46PI46CAiiAAiiAAiiAAiiAAji3xmsABVAABVAABVAABVAABeIj8Dc6+a8u7nqbI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png;base64,iVBORw0KGgoAAAANSUhEUgAAA8kAAALyCAIAAABmZAEUAAAAAXNSR0IArs4c6QAA/8pJREFUeF7s/QfAZWdZ7o2v3nd92/SZzKRMegUChKbSBBFERCFASIBAaCJiQY+AogjiARRQBASxYj96OEdRQOkthPRepr5919Xr93v2oP/z98yObHjzfYmsDcZhst/9rn2vZz3PfV/3dV+XXFaVLElSVfTW16qq4o/1q45AHYE6AnUE6gjUEagjUEegjkAdge8gAsp38DP1j9QRqCNQR6COQB2BOgJ1BOoI1BGoI/B/R6DOretVUUegjkAdgToCdQTqCNQRqCNQR2BrIlDn1lsTx/pT6gjUEagjUEegjkAdgToCdQTqCNS5db0G6gjUEagjUEegjkAdgToCdQTqCGxNBOrcemviWH9KHYE6AnUE6gjUEagjUEegjkAdgTq3rtdAHYE6AnUE6gjUEagjUEegjkAdga2JQJ1bb00c60+pI1BHoI5AHYE6AnUE6gjUEagjUOfW9RqoI1BHoI5AHYE6AnUE6gjUEagjsDURqHPrrYlj/Sl1BOoI1BGoI1BHoI5AHYE6AnUE6ty6XgN1BOoI1BGoI1BHoI5AHYE6AnUEtiYCdW69NXGsP6WOQB2BOgJ1BOoI1BGoI1BHoI5AnVvXa6COQB2BOgJ1BOoI1BGoI1BHoI7A1kSgzq23Jo71p9QRqCNQR6COQB2BOgJ1BOoI1BGoc+t6DdQRqCNQR6COQB2BOgJ1BOoI1BHYmgjUufXWxLH+lDoCdQTqCNQRqCNQR6COQB2BOgJ1bl2vgToCdQTqCNQRqCNQR6COQB2BOgJbE4E6t96aONafUkegjkAdgToCdQTqCNQRqCNQR6DOres1UEegjkAdgToCdQTqCNQRqCNQR2BrIlDn1lsTx/pT6gjUEagjUEegjkAdgToCdQTqCNS5db0G6gjUEagjUEegjkAdgToCdQTqCGxNBOrcemviWH9KHYE6AnUE6gjUEagjUEegjkAdgTq3rtdAHYE6AnUE6gjUEagjUEegjkAdga2JQJ1bb00c60+pI1BHoI5AHYE6AnUE6gjUEagjUOfW9RqoI1BHoI5AHYE6AnUE6gjUEagjsDURqHPrrYlj/Sl1BOoI1BGoI1BHoI5AHYE6AnUE6ty6XgN1BOoI1BGoI1BHoI5AHYE6AnUEtiYCdW69NXGsP6WOQB2BOgJ1BOoI1BGoI1BHoI5AnVvXa6COQB2BOgJ1BOoI1BGoI1BHoI7A1kSgzq23Jo71p9QRqCNQR6COQB2BOgJ1BOoI1BGoc+t6DdQRqCNQR6COQB2BOgJ1BOoI1BHYmgjUufXWxLH+lDoCdQTqCNQRqCNQR6COQB2BOgJ1bl2vgToCdQTqCNQRqCNQR6COQB2BOgJbE4E6t96aONafUkegjkAdgToCdQTqCNQRqCNQR6DOres1UEegjkAdgToCdQTqCNQRqCNQR2BrIlDn1lsTx/pT6gjUEagjUEegjkAdgToCdQTqCNS5db0G6gjUEagjUEegjkAdgToCdQTqCGxNBOrcemviWH9KHYE6AnUE6gjUEagjUEegjkAdgTq3rtdAHYE6AnUE6gjUEagjUEegjkAdga2JQJ1bb00c60+pI1BHoI5AHYE6AnUE6gjUEagjUOfW/8kayCQ9l1RV1auyVMpSlqosjyVVrpfOgzMCyuQly3JVccdK/sl18jeqqRRFoSmtPC2MIpblRCtSSXULVS9kLeceK4okF2WRcrNLSXtwfrv6qh7oCLBgeLF+ZEUqq+LEn/mlZq6VaikWkqyFUlUqpq3YuZQ90NdTf34dgToC334ExJP7f7xO/CBPsVqmttwNJTlPfEU39Cis5EiVm4Uky7qVlnIllWpV6ZLG3xT19v/tR7x+55QI1Ln1f7I0HKPSqjyJQ03TOFr5r+W24ySvV9SDMwJ5npNDc22iHtJ17ho7LUl2GIb8IU19z/NK1ZI0k6w6z6I8CWUpt22TtKkqJF034zgmrXpwfrv6qh7oCJyox0RKLSm6ZrCKThRpQSWRYhdFlWaBZ+ppnMRlKOV1jf1A35D68+sIzBCBEw/vv79O/KSAWmRlmI7nVE3rNOzCCCzTVPSkiDW2+jwxlEqR1byqcqrmSiTa9auOwHcZgTq3/k8CmPojucoNw6hUrZL1vJCzLOPE/S7jXv/4AxSBf0+mSbJPvEi1+aelW+1Wq8j8KIpizSgKNZFkTU5dXdblKo78KI5JnzTdIh+XyLLr1/dkBHTLVA2dIzZNU570kjoNNItV5VhFmhm6YzpaFYw8y0ykUDcb35NBqr90HYGHQARONC2/lVvrtm4ocpGFo/EoiCSzWalGWYWqxPEeqSpoNdu/XsklibhKf7p+1RH47iJQ59b/Sfwcr6GbtiSr/jjkrbZlFEnsmXVu/d2tuwfsp4EYT2ymJ16g0aDXlmWRKoVBbAJQVFXKG4pctiwNIDIXqDZbqmpoZNbj8djQrQkLoH59L0YgzzNWCLk05bRpmvyBKJSk2GUERySK0igNVdng/FV0GET1QvleXCT1d35IROAEm+vEPyP4nFkYVNG86pYN08ikzShq2KZMhi1OgAxkW1bNUlYgg0H+fEh8wfoiH8wRqHPr/+TubPqxnyZZJXHQCgZmlhiqlETBg/mmfi9f24nc+gTrmj8AWoM+kliTXgdJqbuqQBxj38miLC/Bs2WrHecS5dMJZi3/qKSiLGvOz/foIpp0OpJJu6NKU/G/WETEQk03m27TtR1FthW3uzkaa4paVPUZ/D26Tuqv/VCJwAl+iKAIGlIlKQDVadyz1cLWLHqYo9xSLbeEDMIZz+Yv8myBvTxUvl19nQ/aCMiwC8U6qore+tq/91AetJf7//6FlYallEWVpY5hhJFfFlJrbqHX2wDW+n//Yurf+O1E4ARQcYImeyLPnrT50lDpZvnRdtlInUK77eY/vWN1QVOW086ubc2HX3K6UiSWZsuVkhWporLP1q2JbyfY/9XeQ+M4z2kJU5jxh5wCTdWYgs0a4V1/+69HCkkNkzy0u9//6HOX7Ew2F6pMtLPqVx2BOgIPzgh8K6upjFyL3EIbZ+E93/ji4f7AUrqjKm7vf/KjLmwr4ZqcMoTj5OpQrkqt9Cq5hlcenPfzIXNVdW79n9yqtMgNRTIZcMiyouJPXiwbBSoBWf8hc5O/ly703+vDf4euybCFQkgWxq0DpXS8OZI1e/Q/3/TGn/5f3zBlfeCc9/NveMmznnpJUy+VHJy7TMvCgC1SK0B8Ly2bf/+uuiYHQaRpuqpZYrLCkFVVoajOv/FHP/KGvxqM12V9z2lPf85v/tLlO4MogRxWI9ffk+uk/tIP5gicgFf+HWHhUHBUZ1iNGlorr8Jb//lPf/Ytb11Z1tXt2y561pv/2+ueOCdvGpmLPFRhjKQqV4sO6PaD+QvW1/bgj0DNCflP7pGjlZZaDTdXP/De97z+9a9/7et/5pU//Quf/tpND/5b+715hd9CqVWV7ZXcaHNz884777zuuuvuvP2Or197Y1pWcOnGm8du/PynIX8kuby076zLvu8pimrwZqnMSZVc142S+HszevW3zpJkfWX19tvuvPHGG2+55Zbl5dWsyFEXuO5fPxGEMTx9XW/94I++ULb0ht48QRepX3UE6gg8SCLwf84vnsitT1zYTd+8/p5b7/7Mdd+454Zbzn74Wd937lntbisO8v/1ma+ujaJCVqB4QQXRVPRCxEzOg+Tr1Jfx0I3AQya3LhShOYz8cMHAb5WoZQ4emctGqqm6EihSoGSKoSi5gmJeR5WyMJMs1VYsIEu0jCXVMNVMioSGnlFkZSo3TGaDy7jUcobYkGiT5ViTS7vUzEpJ5SzRUZLQC8kN0UAu07V//PAHPv5n1372pn/+yqeu/8In3v37dy3zNOpRo0jaYZbnTV2vYhlJAVgIlqGWqlRECYpuXikZ0Ax0pcjRyk1LQ9a1SoXZlUmZybunC2kiBpfkGVeiqaomyVwTs82yUsqFmxW+omiykUiJVsqOrDXyMoj5xZpWwQGFzWBKkiCKivySbADpZiKFfrOtIuQcBjJfHdFu9hGVxhe5Jj+UcsW6reRTUTi1NBLFkssMyjn7j6yxAcn8Xu5LmVSSzgUmkqTpUjnKC0syJeatITGnfHoilbqvqY5mwWSd9qiEqmpl3IjY0Jux6puRUNDjK/jyWJ/odxiJEUi2rNpJFSlcR+5oTiRFWl7xvREaRnmc91WSVSgBzB05kwqzqJJP/vzzfvwVL3/NS575iqt/5QUf+vgdhwIjT2/65J8PFh11pMoXXfXKp52mHfEIR6VWthEbRjwIWhPpYqSY/k0tWyheVyUa53pcaDLEPZSwy9gy2ZDlOEskffoOUFm8Ezlkp9JRchMXqrUyKbCF/kTFco1MS1JiKCusHUt21DImaFIF58iIS1/cPvgJpc7vTJM4lV2iUUm5bmuQyE2J1SrJpVUqhfjgogy9jsmd52IVcbVKlaqaX5WE0+Yx0HNE5Ypc1zLFN+Ks0jNDc8swKZwu61Ph1kpmZqtqTGmhFJYm50ou22mV8mBpSqQqdlGpCITbeqamEc8jqzPSjEDRIE9wLKl5QtDyUpHFM+Cz2Ey1k2c6v2hqgBBDzHOtKgwDnmMgGbmuGmpiNzSf3z4upNxgwMguq8Sw8jA1pz0XBJMcGKxJVVOeW6jQfKGUYcSCMSWBQVUyf05jXY+5OsLDcVrZiZpbRaIqnp9LbUX2OWEH//KRV73oihdefs2LX/Hil7zoJ959x+HC6Iw/86n/xVc/pKs7zGde8/0HnG3luG/KaWlP20/EEmU8Q6XppXMxiswDIfHg6zySsJXkquBOVDrrCJkCBHenxUfVYhYDi7koHR5bMxtWpZUp7GCItc8ZWqQU0TixeaDZevhOfDH+y6oQTz3/U9Jy9rhS4zonmwPPIztiyjoUgr5IuatWlPT5eZVtyQjTamDKDT3V2DxOPAKiN15ZaWWwHal2xZ5kGBYLks+UDIPBLynNhICZbEWp2E75FarumgkqKwis8B3VRHcUVAvZECrDZU44Hslqymcp7OVVUukFP6/yqSWfwebFw8zvRK9BQq2FZTkRcCi0vJGpZmH7fgnJXXO1oMrYL6YuK0TrxcSFzC8QfDBd5msTc7EfymXflDqs8CRTK5Pf4PAUR7JWsacy0qZq/EgiTc6FnIdttudXz0OezBOD1JxQ3HeCM2CgOp/j0ckMOVZDRYtlCGjiK5ojJROPVKVxS3SzZMtSsqap+NO+GMcHN46bSGeFMyZTmroGhZg9yNKKXGxRVcGByFAQOv5s2qxDWq+BpnpsHXrBphFpiqdo0+Ijc4SmCCiVPZ1jp6rY6mLPzlbu+sRn/+cnPv6/PnXo5kCLYkUzDbZr7r0QM53l+Z32vbgF3O4iLjlcODLZM/lqUPkMuByMzEhsDixf31B2sFuKNZlmfYs7nKdKU0l8izurS3KUaqXjJElo26m0brChaKplKWv/+MafuvLVz7nq+b/w4mue9fJ3/9Zt57/iORekVVO1wu2rX/2Lb2x6RjcNhgPH5lYYqccieOimdPWVP0gioL7pzW+etE+qKHxQz+dBXqE7y0lEBqUxyQsvUlFLtpmMlJAMwNRlO8rHla4YpN3qWDe8kj1lNG54TU2XwywmMXc8l73F9jiHsiyQENZi3y3SXK+6iaZlhUihOBuQ6tFlTg/+npM9H21c/xtv+/37Rrti2UdwXov0/ubt5oHvP7h/W6+UGq6VVbJfGnM6OSb7kRbHocJx7TWyIosjhLHFaIRmkPBCba/gHfBvNV1XJZGecoicdClkaaKpSBVQCXBFfGmgVZKzXFNP/EdNk8Q2Oc8i9nD2I81Sh6MNTfNMpTnoD9rtuVIi6R9qmpXGmW05/KIoDNkTDdWMk1BVJAPFbiLB0aUpnIRSXjhCfezkJTupGnQJcnayPDLrJOInK9dpKiL5gYkemaipSKq4Qo2UTnwzwVlWmQHV+R8pZQLHBkfNFA0O7i5VkWM1BmGPg8BEHi8pZOoPlQSCrGqdPdNQAvZYdtw8pzzg60Smw5ewyyKEHGvq3bxEdrjSm4ux1FfYgNe/8fbf/Mu71iJSck7QIvnGN4cXPPkpra+9792fu6lTGWvp43/yZ654wnad04HNNE/yqCj1hqZDuOOX8oXzjBjmCnstAqjkLVWukeIlWM+Qe3DGoG+smZaVxORnJy9TyW8sOyK8ZW4ZplVB4s1QTLdjJQMNFelPnJrUWJqZKfIwiVCgcRw34nskkddoEMYoCB3biYuYpBPpiixDK5Bxy8LQTDFwRwGVFYpB9MhQ1DBLqZ+oIGW+UKEQeBQvioK8ivvPijKzOHFLI+Qg8tpITUXhSPaKcrCq6HbTcjnDfH+02GxEWRplmc2zVW0qyjyJGueabPbTwrHIazbTsrMtKwpPKYxkaOSceXKCP4PewJtBob4poLlLrLUyVzL+ht805bhKsqLjOXlR+ZSz1ARJBL85hYaRI9tSLeo8niEpIwYPQZrMmXoYRyd9LjxZPFaq0xyJk9/l25rweuKRxs7AwiEeqVixskHKUJUxNVR7nK1QIUpqo8xBo6uNqDcvpdf/9R+96RM3ebq1rgUtdTG+765k38P39b75a5/4tDc0Bt3LfuXXnnWuRKlSyFGpGDblzEn3k6KK+G2iNhMzsvxJlLkkidx+7jsbAndQV5AhQfZLYWaS23jSfaDIKRCaeUVFQBIauo5RkO2JaodHAUXekaoxCdJQeYJJqmUWgk5GmGciUWFb0HWFjYav6QdBs9GIo8hA9F02DM3gQWdYU9KzjrljHK1kcpe6Wc+tSl/PtY6cUdaXNiWNhsZCJimy5znlYKi7Hj8lJhhIWzPIM0JRJUnJUBMH5XhScX51PhGM1/Q4SRuOUvV65IKKbZpxuR4E+tL2OMxUskuFVa3lctF29DiKC0MPWeqUPVwGv0AVcmhEiK4BxSbrqyHFg0SZN7r0l3yldMjEVI/956RxS5IM5cQTw8mw53k4hBkQBU7VStkzkiqxfVdjjx+7aiMLI3ZXpQrL1NLtnMhZpp7xMPIGSZ7p+ZXVOc2xoyJUNVnJtDxKXBuVTz9JE92W2HcNxUQW3baauTTOqmxRbo2zsW15DcXwR/2QS264aTImwzz5uZCD+Sg58kasZZYfmzKPDA9aGTqWEYS5a7bKjE0l1y0BoVS837JskJrhKMuzxlw3AF1B2Jk1f7L4hIXWcTppFpGpmswSkGo75ji9+69f89p3fOGmf/jkXU951uMvbOurZczKlHUbpcqZnl/W5Um/F9+I/ZHVNBmTyTmGONwnDk7gYmxsQAKU31Uco4Q71lmFlthXTLYWkyoIHpcScDWekYO7SWpMqcHfNjRpJBubn/21N/3xZ7MNy7f9pXyxt3zjhvTYK3/s4LGbv3jLnWNC4bWffsH2jtcY8V2rcQ4WRpXDQV2/6gh8FxF4yODWnBPkDhLYNBp4pULywQsNNWAyDmaQhkKAgMLogRStkA0wM87mpjUf++NxHgtIW5fzYcCzl6SKkSWkMxJQm0B4yIeBb9mCy0oDrq4M2dAKnmFS+GI5ca/7+Dv/5UhkJNmj3/zRf/qVFy41AIoP/+Uf/v1GbGhOtZ4NDS0GTIijIidTyCLDbisq+VZQxEGj6ZqOnaRCrYKdHRBjglnxv4sx+NF0HPdbQhekZPwArpCaZEvkv1pchTnHXhLCVUk18glO0FyqwORUw7PBasgIPZcTK0uDDOyT1NC2LCCtwI9UxzbIn8KebjjgZzmwFGm6ToomAQFYYADTcSA/Shts6oYTCBmyxHEsx9bFPSBvlDJuDEhKlkc5JlcSJz8CHJy2UU4eGlUF0AdHHFiYMhWfA1gKwCWDTDMBxJqhkoJYcXucLB7EY6UkH6i0eBRJeiwDZJY6XxHU0AHBI28XOHWWYw0TWkbFH+1wzoqHR/7yYx9b3VQly3vs0y67qMgIz7/+/cc+teMR7/vHa7/5p5+67s5bf/Wpc0oZYR+jCA1jxlOpYFgJYY5gX8rNsm3bdajdWBkpDDzVrPQKTA9siKRYNe1GCTgaxbZBXXHyl0DLyBpyOVdV/sFRD96kweuzyJKzJBeUXc1qBVlG9ei1PHSggtjXQKRNM49Z1BUKJ7loF4g8vAqGVFFkLVUqVE2Es4lEpyYhbURNEMjNk1JuMWUna1F0LUDBCEtZADiC/VM/GU4zTEJPdUbxoAwzD5q5bMx12+C9o5FPfWEpZsQnyYVjWimHseGm0SAOLKtBuu2BckqV12h5WtzTqnQwjktrQW/sijJygdzI+7qkiFOtAESjqaJkpU8vQ5em3vem4/Z6PQFq6nbbnW8YDSDqVA0LwyU1GIUhzRY1p6uh2pLNGOG054J6Is7ioLcy15yH7MMhPUriltPmGQ9Y+uHYVCtsn7IopOR23CbJN1qLPOk0vpJ0wHnsLS4k9375PR/6xKLsRN1HXv38J+4JMrm47e8+9PFjj3jWZ752+xduvvtLX33Ho7rtxrY95dhEFV1SCNXJ9xNKRZHRc/+UImP9iO2F0oEEm18lMlNwAuHxylLiEiequid9WaYXJnGWxrZVWprVz3iqxqRKOgkj+5NikfwpJXQVGik0tfIsTIE2G7ZD4Q2aEAFqp+O8COfn2oHPTmXqihmMybGpjGQKRVoVftKz7F1sLXq2zXMoI61YHQHgLlRuUKrrUtaxtYaUjYdD1WgUNE0yUSxRo5A+s/B40i00GEzRS0rCkmeBzagXR3kW8IbAT9rtJoV3EowzvWg6XRkQneJPCpkZU026BWo86md6qbbdtunRdOBtKbAJ6TAgSSY5mcJ/UVGj1bKj6GLtJFm6kTprWkxfctpz13RsgdyTGYsmmysUXcQOxEX6Zk4+Hkmkp+I/epIGlWnoMn1Hu7QSiRpWSsjJc9Fj4+Gd7fll3fnpatMja2dbrZrtJT+gzdMptZQ6XMOcip2wBMXnBrBvK2HMsSWuKk4j03Z0+lvJUDO9ad/rW7qiCECSfVJLstQNi0qWiaBEFk1XRrHpkvFtAYJZN/yKOI6omGVdssxGiCVtltteY1p8bEuOor6fJaZsOk4j9dOAqtqi+zCiGexWDdq04izjUPFYwtqsz+/95Cok1dwmTqUS5AnURIrZYmHxiW0yjS2NrhQZAMWewZLr+7lNd4wGYzKG09Hgciy+e+JnQ9XrNEkAQhZ20bWSL/zNH3/9Lmkp3X/WC3/i9c6eo54y+OYX/ujr5dN/7bdu+Mrnbr/9K7/1iz8513ZTOW+KB1GpTCWNR99FTlX/aB0BEYGHDm4NBlwAzyodFeTKA3tij/Iw+tDTIM8EBivKTTCbwq28UCJ5LH0wA2tHWQwqZCyp75VqTrEyU0mCTlfOiwaZeJqDtoFv0SWsJAfoSwe9JeVl79PAPcqibGjZ8UHrCY8+6xEv+KkffdT84r5LnvH4g/tPufTSM3a1tnf2GJt5abkyiUWQmPMW6vMa7Aw3SMi2Y8egn1754di1PEpxaBn4UtBvo1fHT6WU2aI5e3K8yjEEoyFLSEwLjqC0Spx0ONYclSS6sFQltrVuX84dOVGrMkxlOzeGVaQKVANAItuIgpbWgRxAgQB1g8SMvDbnrKnkpjJO9LZWxkFMI1YlR/SjvGnQv5XHkjttiE82WjYjXRWHM+ipJuV4Uw6xgiY3z6XE5dCl9V4MFaerx0FKEq7b8BvYqcYpJ2/aLPVEo8tLHXNyXLyiGee48DXQ6ohikOOqa1ubo+GiQnqlOFI3iXuu7FZWa2VctpopVBYdhJ5UbhSS8pqEizYpiTHFiHlno1gcHvr4G9/+uf6gPPUHrnnjW1778see2jx85z+t37n+jeEjn7Cv0VpQ0nFYWjT2uc9yoZK+GBqcjY7DoYg+kw4Pge4G/4NzirpOI4gppU4UOiBRisz3V0gpWHcCoJ8KcvAecmaPnbuhBuFKldmOpWf5WMph2KglCzPu9RW35N9LZMxpmFHsgMCK74GOMg0Wyj7gG7Bby7TcYjCuLFJmx+L7UmWmlW41QMcKWjeUn6CQYabQl0gA322zRU+DdQdqOM+Fw4aSkJdTynbukOfowNJqwjkZeRSrtJodrBOokCQXdpRBKgMqr+phxO/SnGbS80sOZNnPy2QdegtMJRDKZqMVBXEQJG6zk0lqAiwsx5yQ8GZEPQBAp5JJ6WRiVHcn3XEFKd4wFVrMUhyvr7KcKHHKIrBUiYS+6szz+JBwp0nqabIPyDzlucgqOEdVl3aHT8oxECvNNNKYLI50ZvIYpOlIagpBW6lI6bpUiZAFILfSSt3U0sLMx+uf/Mjb//46WgEHnvOWt1x5xTOfcuax2//pzvXhHYc7T37OWeNMnZfGqw29ezRZdvS26XZIW3XTPOl+Am2BZ4Pwi5qJ9I6YEGLye8oe0f0WDTJ6L2HGBViuQH5J507yInXlghxXA55UKiuwtZYGxwG+BSkUiKhEjmWn41S1HdcyKbi48RU5Ox2+kvSenJdykTQ1DMaWARZLyVo5rsf2adlmGIct3evFtPskK+fHj6UhiINZ5X0aKRX5Z3OBhIbumyuYKGq/6fIMsOInmxYRNwOynjztiIYJbU/D1F3KTk2iOmy20JLPWE/eejyoCrurKUNFJGfleGDbkaIZCPdE4u6kdP0r0xskUSOJKn0ewJxtSoApFIQA9hqtsGwotyy6RBAgqjQI/dyw5i0vCEWWf9J1JeDNJKDz5OZxqrbSIqAqM2QYexFUgQRCWUYnxLDtVpiO5SbPZKgWu6LmpjpuytZw4hcEV4RamDR/hueXOfeCxybAEsEEl09k2sFQokpJN4gGN0PSx5LiJuWIL2NpbSbl0ypwSilQLbYhPXUaRRjwETzMJ3th180jzVNCCgpK3ZKHpdVCdt2VnUEhdQ19mA8NMHgIOywv6tuq0GzNhronaGftoBx2TTMSrTPppPHRK18Cqmo2Qp8DU9PgdMFciTaPraT9tVvj4OATXvx9c147rpJmPJaMhpyEMz2/08gWLFUJYAp+EFs/+EglW+lmanTo0EpFzEpoWK3NouCoBXAZxWmpd4GxAVVwnMgKTxwa0TENkzdPS2OnTEU47co9cuwrv/O23zsUt7c9663v+9nHn3/p/vyW2+7YuHPlmzsveeZ5HZn209hULD0dgmPwi/OUM9ADQhFAWP2qI/BdROAhoxPiqVIvZXi/WsyP3FNs7zYsIZUVjzkqR9aSZ8bKKA+T0TZXSsOWb4OeDkOoIfmO7dpyv8pd0Fkyho0wasCEWFzIbru7cj0ycMisRpkkqmFBTPUDMgMdsKuV0KJqq0VvubTsdNjUARZxZFQgHLJpr6vZTrdaXjYXbXrlUebIoWnkq2XDLRSnvG9c7bMaTTleBn6h0UU3v6E0yImDLJQDuYDPqFaboZ0szm8b34uO18l7ZCLl4Oj0IplM0yq0eG54z1HnYF71u8oOWe8Fm/pat7NHWlGzMlObreGwt+A1C5XWOQTNgS03+gkbT16RZFtAwqbWirQ4GyS71MMrxlktreyxK4KhEhnZbErj3nAw3nbOnH/85NejFgv+aN2dU2G1kiGSGDj84p2FW0aDu9QC6ofXVY4fk3bO5UHfMDL2ffBWyViWd2x3VvX1eNMu2lUrF7Tsk7xIQ+jjtat1GV51c26jHy46sBA9KWv0tMNOvtNSV6XCaUnjdX13mtzbMlvjsbze7h6sxn4xKooGJQZpyjiX5gtnUB3fYe0/pn+9ke3UZMvnbsrdwL9n0LJ3V7bMqUGbwYC8kmqyE4Y+qaVlq252ZLk8vVHEQzWbFCWgpZwFoqUxEb9WAIEcvlk0BnYD5s4Ezk8VQQ0Be/XkpwaQS8NpNjaWV+cXtTI0qjkZyRL+v53qQVi5xVywttG5oMp6tp+NIacYexVtVcoHjtmp4NNLgeXoIz8xHRr6453V8t3F7oWWE4+jNI3b3c4wzObNaCNUy+4uJ14vequF22663ihaMXlWJF+VyQNLd2VlWenYDUg21qBY2xa4w7ZrRaheOHLlmFlvYFnGoLSojPzWhpUu5MsqHBuoYpU3r496g6Nya7+eB95o3Q83//rz1x269nPX3nzozpVk6cD5e08987yzT3vS4x+xveuYdgl0ymku6MXwsQ0VPA3CTqmd/L7rwHfdhTBcnc82wo3xp75+6Ctfv+62az91ZO1Y2LzgsRdddNpjTrvw9Mseve+MDfP4nOxS3530uZAKA1TOG0exvC/R71FjWW+ajbG0QbmsRNRKZlHeLW/fAa3F7xlai65KQvZNkd4fpbqreVVz7V7JH/zhF75w+Pq7b73ljk/d1zvz7Efs6ew84+EXX3rx484/j3bxoYZzdqosa0MtbukkuCSFKYn7yfaTcVkuQmzKaWKzfHSdpFFRuZ9k2LGWqgXM6UKzinHuwnUuR9+svNNOnkvpNric4VKZ5NKwvbpk7ox64KqKmY0Tuv6p5dnt4ZFVdacGTj2IcoYyxItCFq4zEAQpmsjSuC9JFAP4Wpo+CsbCUoOymtwpzKKmSxfIHWyk/rE/+fubb7/zvsO3/+ud946T03b+wPZzz7joklMefdHDl/boDSlREzWmWyQzOJL4MWjm2KjcptHZHI48N/SpBj2aP0mwvNY5c3e2SncFao4rjYZ51yyCuCnpg+2h1PeUnqo2ydoDKbbkvK24PUoIJV0qRqvH7/z6N2/87Be+8c3bDq0N4TDsOu3Mi/btP/1JT3vqmTsXNkc3LrhNykxabgrMOyOgODr5fpKroZY5jtLqHV93ztThZ7MgR2GqeHBiMjnoxHLcseb65THy2zgWsxXS0rGGtHfEY9k3zBZUuTAYsAPM9PzaemNsj1sRPG7o/pDDjbx0d8nF2FYiDjCwazfx0516c5gMxi26ZBQlLOtUGZeabRp9v7uo3JsY7aqITvq92IjoiNLUEtC/6S6kdy/nS/CCnLzagNOd6sMO230ShcMG0A5DB3pznI7UsGx0nSPhUrO57kXxCAq8JJ80PrIyr3nRMA0Xwa1o85o72ZTsYjkr9b99x6t/8e/3//5nfvJMu2trkUNbUm+qWTzT8wuaddLvlZS5R6PZZn6F4ZzIk51mdseKdCpgWQtsOmfIyNxcbC8GPZ5nweqRIhCFShZViqZtY86mYR/NaG1UgaXNQ+isisHcaLzuuXZhR2TrzsBVtufR5gYcNMtIyxV4UXK0x7aPjjfK+a7ZSzNuWNtVe7RygoR6+7tIq+ofrSNAj+yhom+dhLm3WCSDe/72v1/52/8YjYaMtTmwD4yFl7/nL551Hmmy7cDV+MKfPOel/32k5VYOytOSz/jRT77zeeZ8ByKuqrPL65HgfwbX//HPvOajd1UjQJp1MYZVXfrWP3/LEw+cYtnZ2qDXytiWpGH/1r9++y+/7dM3ermta6afV5plGGk2pOvUWtDTwSiWzr38v//lG56VReuJEjUtKc27d/zz21/1y584tDmcs0OtchMgsTJwEgYQY62t2XljXIVmGiiNs1/4tl+9+mE7GPw5+dkAb6AKi9BMrKijdDbiw598y2ve9unjFXtP7CTymmfsfuavfQT5IDtVBkXyP958zdv/5RZlADzvtVtnvfVP3/6UA82oUNOitHFutiszdY/la/vaO8ff+INHXPmeIhhqjTktBwJgF282sk27M3/Z69/7K88466TXkypHP/HzP/vWT99oZI7kNKRhmcPOUC5411/+94fvriwdkFr6/Mf+22t/7/NO3N+Q3YZmxum6pTT3Pe/n3nP1405x5ntaZDBMCovhZC9Yw5XcWrv3k7/0vNd/jcm2Yl7WV+LY6579qve/7+lnzO+R5I1xb+WvXvXCP7vBH2gyvVpF3vb9b/jpX3nKRXKDXLkrq30pARVWV5VjX3ntq17xpXU9Kpfo/2peoixDAXANh0UQZYflYmH+pb/9P665zApHjFKRqbQ6jY3R8T9/00vf+88blkpXWvBbYFQLw8ZKbTZbZx4899JHXXbOOefuPX2PYzKcKuYuWTgAgfQCcHgEnzzp9zJdZTC47W9+8Q2/+blxMQ6Ae5k3mvOe++7/ffUFrXbsH/mbn3/VOz+zkVabbd0Z2Hqr+eSP/fHPnbrHGK8EjtaS9KQok7wSlEOS1vGXPvbEX/wLNQpI53HnHkWgcY5R9g1n6XGv/Y03P/eSjm4MYUrHOTREKWPElkk4e8W/6XO/+o53/cs9fjE0MhVqqVHOPfnX3/2zP3AarA/DXP3L177s7V9edXx9rPpd++I3fvz9T9pdgePLlhwrtlf01bKRGSHzl5//u9/8jXf+2X2RO0yyxaZTxH4Zp15n4d710Fjcd83r3/gTP/SIhh5ZTExpFpcOYizo/lqjlE5+pjL+mMDgzzZv+sz/eMc7fuu+oQsheV4J75XTU42DtykbDShe+r7nvur1b3zGY4fKka41d9Lnwi3L5fT4oro9nXvSR/72589ttJPhze947gv/Zg2SQxwmJcfp0lN/+iO/8twdDRVKNisWq0U/7y3Ki6RdmnP01r/8q1f/6h/5ahYkjdQ81JAOFsUKjQBTaRnBKQ/7iRe/9L894TSInInU1KxYGoGRwctKoD+dbD957yd+/bx2yyGhhLagWjDcaTiPlcQp9MiE8uBpEaTtJJK7/OHItR969ms+ePKaNi8du5lVZGnpnHLec37nrS8+d8GqvIKkjKxPl1bXD//j217z7k8vB1LYVSjFBRcIVhzQAxvi6acdfPill5111lnnXnJ+0zHjyG9YzGtFnuP6uNRVsk0zyXTz8cZX/+m973zb32ww5ZZadjJaaS120vHQLRb7XqHvOutVz3vT5T/aTo7brbl8NEpMyHmkn2bglqsrN/3Tr/z6Oz/1jVZz3h+z3goSlB/8lb94zeN3acy9ysf/6g0/857PHwIjYKqu5Tz+Z/76N35sdzsYZZVH5yeDuAupBDNqV08/9b//5q2/+jvjMILFVDG9DCuEmpUxdNtK/O5Vr3vdq6+4zM/HdqksSOZyqHYt3KtPvn/SHSggLg2O/89ffcPb/+Go79/ntLsNuVHNPeM3/+q/PdpLkvFG5i7/7tN/8f1rt++NJd9aDIvx6c9+88dec4HX3gfJJoqDhYUFqYpnen6bxk/87v/+6TP1lHKcDB4ymKwN//B1z/jVz6ztbJ6ax3kv81sLP/R7f/q60xdNyb/nvc/82Q8O7nYzdhTqwXLhqa/80JufucfbMU03nVpJ7AWSFBfgJOXhv3rLK977qayk1+P7ttKNd1/+7nde8fALbDtJ8vWNb37y6Vf9hsLQAkg3439n/vDfvPcV+5o0AMiJk5PGJ7ae9od//cYzFotq8M03P+cF/3xMCY2m6CQVYxBs58nvff+vPmwnfHGtTAoKPhoT0UzPb5M97aQvg2ck8unHFp2kEZeD7Ia/evMr3vs5mE6Cpp5VHXvflR96/08c7NiF6euFf/PHfvTy9zDIWHWG/sD2zn7Zx3/7RQst04WBLjH/wdjT8FO//Pyf/btSmYdnnVWRy0R9Io+79PukbYob9Xubndf9+T9eca4rMb4NXM8srQEjiVaxakJwq0VY6/z4u4rAQ4ZvLfipTKdL+ZxGTd4DlrFMJpboYtt3j8yWmGkz1tZWrOC47ni0jZgYy1N1PLfNdOEK0h0VnDEfICUVegFGdmwwGBV0FBkbB5Isd0aN9jhIhht9eIqMRISlT84yX447Ol02xpebjOM72RgCoiwvSNFanDeaDfuwPieXfqVDym0wEUdC5pab0Wiz2WrBdU4TAVnxB/JOU4e9WoYhzV9YkoYfSWprm0InfMorpO0rywyTMfAGwdEFVh+vFykCKYLHAcduEA2/drsPm5LJG0AwbXwvRIpuo2O5nJrdVG+Poo0MygBiHTlcA1qrquloo0Fv9e7rgTV0002E81zM/IjXbCE8t+ZH1y9PFfWErG7RBIQdWsEwTUhmdYfOv300ZmbGhsKba1m1dnccjgSLMIfQngleZaKOvW221x1mIHg+hOFp31cMfknp9l3bDrYhcdKHDmOGWSp9+char/TicAh/uFOtHD/mx8ISRoh1AHjuOfusdmMeUiX7KXGA/jIM1xb41mW5w4fkElR2PsoQ/mgGmj2UO+OwX5bb2pI/Kj0H4Qt6tLatSsaYoTdHaUbQapKUIbEgg19N3CgEVKnyh8OvfuVLv/Wut7/sJS9694f/6ngvM+05VJBxFGp5UIv0QIwXnvwVjjJycS8faGzyjblWA5EHENMFPkKwIbTCy0cMAoLD5CGjXyiJtIJEXe33DJqdhhg9hHNtMoqaU/CpZbBCSgRVlhBMBmERMzBzxSB5vHUA3TxdHSWylAgPUajtUDPEq+h0dSPq0dZhvsCk9QqJp6q+esfAB6GR+f5JK12Dqa9WDNw6GMMnJog1w0AmAKVT9CtlvlATc5R94zN/8Etv+uCyT/+o2XUsWCsRFAPDDtKiwwrK/N95y8/+5T/emipt+LFwA5ipogSiOwDvelp8mEptpr27P/vpn/+5X++jBUErVuNXGm11/s783j0jggRAe++f/dp7/uDLd5mNztTnglTSdQSxy9wdaA6PmSdn8+VI6CoqktuaN73uBvNvsgF9mZnmmMM0TXY0d4Yc5+raF/7oT37uV94zKOlhSaCI3WS/Gd/plYuMICznI988/KlP/Oa7f/fmQbbUlBur9hE0LhhXQw9i2n6yQVNHpNMa7Fq+Oy15VifMHdpeYv0qIJjM+BKenOwkWruTOu2k/4U4zkPKiAk51dhXA60pxHiYzYWmnISA7y0PNSKKH7EikqQQQ2pw8Xk80buIohuuv+7DH3rf63/qlS991S/ddXSoWk2KbcdxRqORa3sOvF5TdgL/pk//+a/98p/05ApoOyw2MnueKdRBGrUGcd9JRsHxL7zvI7/wRx91G6czqC284F0HT51wHKbJaKltzVc82k6cMn4cMFDp+/mXb90I+GasbHk4XwY895BoUS0MImNoef3RGMpFWPiM4eqly7iGowy+9Nd/+tZfecextBgpFDQugxskkcCrZpoqm33X8j/2rvf8/v/+piQvsGdvVsm8VjHaMm1dse4BDchYdX8NTsxCp80A+WicjKLWOIcUEmueM77963ccu3vR3AlmGQLRGnvOetTFpjIfh2PPdVsNwVCf9fkdplRQY7bjvIgYxlBgAkuNRV31mLLt+0Hka7bD46+6XZJjhh7b/joPpWZ5Lk0Ut71edgu7wcYy9XmBp4hzYArZsGh0m/vmrTgAIoJNJESB/FjuqW0GvRPm6SG1hMe5VzS/YiBhNEN2nN7tLEXMILLbTokPM/lFs0mYbE9dICUXQ9KFHycQWjb3Pv2aay5rFYxmGkmBNTHXwN402/M77XvBLONfcdihfxIXEcMe+xeZa6VEQY2GKWpzGMrHx9x5oXnFQLIxPmKbbRicK/2BB0d8/iAdEprDcOl4VGBuQ6tThqsN0woGISUNy69nGAV8j3L/CCmjUbignWOrDfZ4p2mNg5DhRc1lPaawQ5FM+q6yqvqH6wiIPf+h8qqoKFMohaftnG8ytMcEH3PuqOhlo+Uw0oHy4nGn0ZRG/f6QWUGeR8QKqvkzz4FPLQjH4IVpXijwaBt5ZFsFFEYof5DWmBQEMmVAcNyErQENjXkI+KqcTY1GFKaDpDlnGE42KBfbvmR4xdoucJ+87aEuF0dNEORiBQ0pMeJeumRRtuyDwdCUpY3FPkF+yLifYF5yughiLn8ndoaYHphqkThNCz/8MwpsXkJwAwqjygh/wP4rQbdGfVmRLce89qbjUSYEzyopasOPzPTQ7yWVDwWXZI85PEVqx7ANRSLKQYuwGjOPTL4NweHpB3MWQsHkUgkZYiSq5a1FU71etbKphYzhwf0gzSevC3O5H2Xrh/shGRpTjlE6Hh27h4kTtj9dQV8CzT+bXapXIX0B7UQx2PqQi5ryUnQtjUb86OMfdrphNpXMVzAoV/S2f8uhjRHcS5u05Mgtt2x2Noy5mBwAUrS9c/v+PaSa4r5CusvoK8gtY2Eoh+lomDYGtLqDVF7SG/ZoMF8EanLdYlU15JavLrhSbySYhSYTbx5CD0zElgkCBB5iWYyISYoNhZ8WN3R4gl9w+lNOkG4HH/yjv/7bf/iX9f643ZpDgCGA80jzWIjAnPylq11AYvqSSK0F49U48ckdczOSGW2CZkSxKPmClWpq0Gzoq4SJ5bYXKcgoYhJY++hcwOhFawtliTxbPXQXGbcNr5yWbhwxYFAIBTTIB8oK8nLcHwBZg6FXWhWCG0Axk0QBQhQWM0zCbJDDgwFbDp/RvTfcnishoKUy4jLm0hjuKywBVNW8ACq7kFCAhS25qRSJ3yFr4a2//44Ppmo31vYmyRBEEmUKyyEHEswIOYvUaLigZb/70X9cG7Dq0fIRalooVdCYycqpGkQJqWbv0B+/67/n8vzRAK23zHTkMQ9vKS/qRd80vcw4RV9T9NFHf+PPb0vKac9FVNkYvSCeQ8YPVk62gawcxCTY3gWqjbHwuI+UhtvpkhDEVL3GiIc1XpMjezzc/PLf/PZHe2k3N/n72PCt2EhTg5tE62Dfbh4gaaMY9W743fd/8vh6ZgzS4mDk7qnwlmFsYsp+kiB3QoUDAU2oy/DwwxEQmQHTEeLuoKCDeJnQ7CwdU52Dzowa0Mn+q0/UdoUIj6wrkp2rDoPWXD9rjg/nhlL/VOEAmRqhI8S4pmrDUhEUfYi2jBGoKHKkipxef9OR173hzZT0QtcypLpoMIOJ4keE6uHm1z/6tt9Oq8560lQdUOuFNSl06MHDGPa25b6vLvleuXz4A5/44B0bVAik++MIiVFydDFyVzAdWPDkigEAdgcWIasIvhDdFvQ5ZMPGzBZxOL2kjZTRXYRn7QkhGSbulIqaITNRQgyG9/2Pj34oYuWVdDHox5MdUp5Dq0WYz4BHV43vCZThx373n1dGgtLVku2xFUG3nnp8yUDihWmgUZpRJTPam9D/MJnhDvbYJGBR5BeDm+69icG8lSpYnENSTk4OHrzEs6vdsuIjyKZkCLuhCDnb89vmaCLPZe/nPhnMbZZDUR6qVd4ku200UU4dMirNIALFElRwkabypMdln/9BRRpabWBUwjNtPyGQOHjzYCM0UxRLXQ+hKp5nSWpTgjF+eGy4KUujqgiRjYk3eox+8s5EqK4Y7VPOEFoy+gl1wpPHR8lXgnLdsPQee2KKBBYkuMqB/64sFvsed+nOIy00juT5EMlWYGvUW2Z8fqd9LxMCCzBAATGcrosQigGE5pxiC+J7MXdq2u371saCgceazpL+ZtpPgc1lvbGDQre9e2lxPlejTZljkJaeRvUZGwXnyN0LygKjkW41blEB5rKf+VU7j8zFY43VNPUN3dno91BkYuVuBmuQdJjFh27yUEmL6ut80EbgIZNbxySTWjiMtfUdp5w1DpFwhe4ggCEp7UeHo6ilmfSvg9GqXzocH+i+os2r7XQZ7kMAmd0yiU14Y/T7IwXlg4p+IWq/g7JsKXTzQVhQtgIFQpQgMxA5cDHpi4VkJgq0iZT6+upcT4xjb1heKFemPkxdBsEU5I6lck5T+4kxj9AS4+5p7qaeUSQ9ABdPkwZSsadsDGX0L0pkkGBXtqtqPRx1LXDcUAe9mpZrCgkRurGhHTsph0GUS+YcdJaqjDjBOHO0JOze9IXrk+bA8b3IE51gRvhdy4LfKoToyH08RelBwvT13Atd3yu8TEuVYmV1AzgWQM7UYzVuhKUM3jeu5HY5UO7ePMLwCPJhzEYKQXFm+TlgEE1hu0tzO9Arm29kMMstzsWGK997y/pG4qleplrS+PBXaSdEkd7Wq37F7OJATRvi2g0SZTVHVwCprmnfl8NAVnen8oJ3ASraxB2NA3KCRJfWP7eMzHGCNu3y2p2rWqKrIzf3uuXg+IWXPIYTwokcJaA9uiBximdRBTjpMTiIIgTN+CbSxeWdsb6EBLqtHRgoKJD4br4Gb76o2gimNysG30ITxKTQUHEaMwmKsoZSjlgOaEA0xOBbI2gV9FhTn3u4L7vvrz/0zeu1gO0+kiOD+SNEcdOp36uQQ05TLl506jm4iXbOlCTTr0LWAwswZBlAf5D3WHNtIwtcRuDllRZj+lychly0JRRKmGcjiqoPN9hCfiGuhqxpIchH+kIrQ0uNwrhh9ahaoGmSZjqThBNdlgANa5VRRL+ZguQzdMrIpm4u+CnT9/odt3x9rHil3Af2KSNN9kKblmyW6pDvN8QvNVlshm82PETGpeTwP3/8cwOzX6L8vQnKnqCku/3cR1x01o5iuZW3QsPLofrnY/PIZz59tO9V5ibTWQyhWcMy4n7OTz1Tc+n4F//27zbMvia11KApFcfiljm367zH7tw9dlFCi+SRH++1jCP50Zuuu5uDF0iP5yK2Ip6MskwyyZ5HMgzlcS+EpRlRSAs6sIyMma9pbZQoIQEzx0VGirpaEK3rzHaxKyROZClFk2Dqw09++jOFExgpSjCIXJqFVcjbz7v4kTuNu6JwXVPnfGYHTGg/X/vbzx4fVO2G3IdtQHlLtjxtP6GJZNBEYVJWQhgsDxyxMr1cH8n5nNWUohV0dGO5bauRVB7byBe4b1R6ECHmikGhDxJtkSlPpgH9LAB3p1Jwx9K4s2wzdDnMyiZjgtxm8AW+P5IknQD9Sho9ag6vJ+NqWXDlmkYaQQYE41uSO+Vt0b1f++jXSCZEbVzGPB0mtQ+JxKEv/s9Pl50NtWhrEWIwmxEI6vbzHnnxXhfA4GhT35aSlirlenb4X6876lMj5zlD245UANCaKVX0POYCAIYM3qKc7UXWppkv3vCpmxmCy2w5s1BlEpm0UIYs+a0uso30pbTY9W3GUUI7ZKKl99m//5tj5dBGT6hUk5VAq/z2OY/9voftk0JaOagrqUqrIa+Fh2/+lyPHFnSNvSHGwQDh7ykvNrpWzoPCF9QS7AUkh5SdKTiobKGi5yhw20fu/dev+tpiIa/MBWZVjYsnPvqxZmOoHderTmESQBauOevzG7GAGMHE1kDoQXFxwKljxk3RelXceJDmzcRwFSAZn8FTKqVIpo6EmsjJ48J9sHRg+4nCz5QXM9cZBH00RXVg6WJjac+5scE2UcoDT1+IqlvvZp48cxgTork18JfJTRO56UlBYMSLDWjWiCwKWuS0+FQSj6rQVHHZn1C+Y9baxDIJVf0BW0haLjAxpMqrVsUanvD4Z3x+p30vzvEYoL0yYznocsIU+uFdB8+jU4OYJTqSlOnRHauJnYZx6jB3nCXDTaRsEltyGMwsrL3zeRjGmrLEtswIFgVLzkg3Yw4MUlSUCVLfzNxwid5KhNIJWE2ZoFDjJthNxAAZCXOeedmumlSnPvrf5VRdowdtJldf2IMtAg+Z3JoHHmaFyEUdR0ygC2hG7F7kEMlIyNsJtgKOLaB0qK8iUAB0ptrzXZRfBfDDfPZkLm3mF60iFTxRbYaC273nR553+eVXvPiKF7/0yhc978qrXviUC08BCgQMJFlFxg0pg+a+R1z+gqtf8fKXv/yqFzzjMWebVeALvW1yMAC87Rc98WnPfcELXnn1y6960TPP3dFkkHvWC5rovopMjqFKeN7LqzFKAQX+LFNeIuUmBUDETsQI1ZE07gm9LqBPTtjIhRoC9M5kEECIlPT7GTn1RHV7ogQgdInFi4bzlNfw2BBvAoasS391BVceShm4klOPhvv5uiDXJPLOzr0Hd5BRQIeh+S1LbISbd65DupTVKFwO/YROK4p7/N/8vn3bLMblhZC28N5gq+Wr8q+EuDZ9S9Jz4W7DpTRNbe8zrnjRFS95/lVXX3H1S55/xUte+qSLT7VoOKJqOC1uBbybM6953S/8t19+w2Mev70Y+k0XaUURwjCCmkLPl9qL/iGQOjn8rLdx5vezelHsDvsxUGAxQaBZ3B2hqj25QzRwAg5uUERhLXk/vmKiAOMGU5RG60eX0ZqgX3+/HVAeANi7VX7s8DK/RaQqYnKfb3zaT/3cz73zN9/zoT987zaV0bSUBAiDoDzxbz60Dgup5aC3gNr1pD8LP2LKqypGN157iww3lVZPVnLmt7zTX/ezv/S+d37kAx//hSUFBckmXy+iNpZvu/72wcyBm/IDArrjZqIKVGR333kfimnie8FJ9aXM2vbz7/m1d73vt//gIx8+17XiOEDoRuhRS9Xq3YcioVCP0juhoO03+0IXk6/CykVYHbGlFWDb89v3XnzllVe85CWXv+iFz3/S918kpC9KfGxUpJ5tc+fFP/z8l195xeUvf/4LL/+hc9o63W6JvHJaPDNDMre/7K1vftNbf/25P/pD7dGyK5pFiD+iDRzfdvvtCdZCsNJ4+tkWyNTL8Pbr7uBpgVzE+kFlxm6f/ro3vun9v/3uX3/nr57RaBbA/ci68Y2L9I6vXgsbFSmHE9uB2CeY8KU9wj8nOv1sM+irU7preXjvER/K8dTrnPyscJiCdiVL99x1SEiBo7mnsY0u6NLpb37bW97+jl9/9/vefIYjRJbhH/CxRda//t41yFOMPgKBl9O5E9N+L/BkmiFloxWb93zm5mPMr2ntZlIFSbX42HP2tWHbCasuzL9APhn4fPCdjywLiERirxPT1mLICFBfSMchLcQtkLMx9qHCOQm0PoYjorM/FMz/aYqLAgCpNvedSmWrnqOten5l6rKJUqUwIxOTtoVrIfWJVKx4xASzDXQfSiZbsPiaFX1qQVBkb4HuIlvzXQx3EEed7pOKsLx32tNffM0rX/bSn3rFVVdd/bIf/7HnPeWCxa2KQ/05dQT+QwS27Bl7oCPLPs7eioEJnhfbGxjRiRxD0Dlhg634vpKAC5DWDYcwQngvKR5ZQHPvXEMkl4JdJgbj6QXOep1FxrgXyaeLVofVOuf5L7n6qldc/apXvvZVV195zWuveeGjz9ARBBaeZ3TscXcYL5755Je97BUv4XXF85/9+NMaaN2hVIC7Glmesv3SZz/vJde8/Kde/dqXvuS552/Dam8qr25qzsehKBp76HhLZXD0jtsEjszI4tQzjMkMSUV4jfae2KSkcHhsDKs1yWLEVs0z9+23bGRC2bDAdsrN40POHVGN/NsmJc4+9Lym5hDDO3oBIDgSdYN7D4mcziIf5z+zxlmI85VIYRvz+88/x0lT1RN9zzLOtXjl2mM+0E61uX5HjxakEIgFvZF2Xnz+HlsBdifTM6F/QglE4kzIKQj2jWi5CmUAMiG5aehnPPPqV7306suvetmLr77qeVe89BXPfvhewEwYLFPjTJ/AOv9RT/rhpz37KZe/6JLtGh6TUlLCqyH/O3r4PuS9sPNAN5djCufP2XOsGQOE+wy0pdVDPdIRqgiWVGPPju2IDAtfX9FIjQarSOWiD0uGwx2f9vFiMZAywMSOj95y87jQfUAwGkDT3i+8G4TQRHrX7fdxX2HLTB4o5C8vPnjhOTS5tx9YPM0JwCdZXpx0hhrfRhspx4YDO0qeHGjbyGvdT497vHJoCC4lDkrSJxnyw56LH/5wC5eiOXUhopRC0Dzw9C46lndtbM4Ytqlv50sJPpjg02d33XLPCQtOTum2s6g2T91+3mnkv92F7rmCo0DSnSAWw6jF+u2HhhU9AJI9IVb9HTgj81tE41v8P1on1IhMvbUX9j3s6te84tWvuvJlL7nqh596sS7o9z45ENy0vJg776nPv+rKy6941Ute/YoXPmqnJyT7qOWnvBwTVvNpZzz5B574lB9+1auufNrBBXTC0QgW2UlR3HvvoYnSsxA+F0o4tEay3rHbVhg6RBubVA2hI9U88PDHP4766awLTj0VToepWqJ4VVBsLJc3Q5Fb8wETWwBaMYj5gVyIvxBuk0aJ1H9OoatmvRtuXiZOU58vYeoiEvIJnyG69cY7NOFdmYdFOkpJ9M857fxTbMc55eD8GUZi0b1RkCPH+Wp85wpi6GAntCNgYs18fk24ecKTM7rjhq8dQ6oErxHGUf3AOuMHLzrdpW7CApOeIU8ZWO0EYXhQvdj6VeQtuVWT0sRszi218NdlJQl7BgCF8UaPIQOuWchR9oCcJ+scREb29iy0WMZbSwTV9a15fqkjhbKNMJ2akCflssXYbEtMjIgajvIKi4aVjRSaJRuekoZ9n1kHACNqsaxq7l2a5/GdZsRGNExDS5tnP/WKl10JtnXF5Vddc9UrX/7qq77v1AfVza0v5r9SBGbem/6/+vKCLSrs5iTJbu+aF2xUsFhx6st5dBwRNZFBkmX1eyOFKp1NEck8ubG9ZU5AICFFJQ5vHtoZXygZ8fSSJOSKP/Rd/BLwo2KmEC4s5+t8cnwjGAlJTjYGzcWBpZ/qnm0K+TbbbVkhKgrsgwDbWIQw6Dg2nJh+HNNqWtopA8ubMjQ9/SJFGkUsGIYGJ5c2b/rmfankwNmYeoaJfBraC+1ikRrJxWj9OJP54oDH0cM+7ZT9aC2BcyCpzGk72hyNJ3LOk0wHeHMyfUgaPzX3Cu9bG4GkYfi3ce9h8btox4uJ6xnDzA2DsuCjESG1dj1ifwu/eHAZ5tAlIx3demjZR958+e5b1oSQuXByZjxq1wVnLCLDLCZXkOQF1YBsPIHQOEtEHiRwJxBXtJtZGvOR8M3mPMYZoFRdxkj7+IncT2WjSGBj3ZBTK7cuOG/vHqeZJkJXYSJw1kOSWszKgDuSbE6w/Vm/76zvt1zHUtLeRszkE56/6E/pC/NuPBJfmeCx3kfLPiepeCju76HmillCYFpasXHLDWsBDXOiRfk39SX6HZRk68f6Qs4NSzjaraBgxlJhReiVMQR0StNBIofY8O8kKfQj5MQMlXYOk2R0w2FcCX7OyV8l1kBDpjspqzJcciANa8YiKrwNExXJznnbmwwtw57ioRMOGMlWescKMyrQSTXt90IBJE8GRIVPhdSGtYlqp4o8vpYHPN7CpwWutFpujnGQF3eeuQXeP3t2TeU6GfEQsDk3i4clpNJtzMXCdgrbEtlREEDjKcoweFIMQbWXnHlBTZawt7asiCEHuk5Ta1ehtaB04dsyZDm3rXVwh4nrEzKUokZmKjcKRWkESDixMxTGoOUoCbCtBpkWwiesHXQ+grgHpC0J6jGVWI4lN+/2fT9eHgqpYVYcTH7cuMRQprA9nIAXwBzQyfQEGoywXx/cctOh5H5w/W+V3wLAh32xtjwS5PFK8dAgkkpb311oozgQbPTttujwUxJMyPQbqDMxTMOKR5iN3znrc0T3n+EMtRrf/aUb+9Qh6Mfgy6NZ1imXnLnHITAsd24rItWihJ/542e9nNnfL5SG2GBJJEXLRTa72+Zp44rsedKvg1DTG4qqBTg3Ga1FYvZ8UsYUZXtHW/Q82R6nic3PfjXSVj2/HOWilQSsw5fhbJNSG3/deWhXXL5g1FE9RCubsbC/5ayNKRsg3wCf8DDGcnd7F6kZvtjUPgnGRn5kmS1PMVw+sJRTXLGsbPU7+Mr1j9QR+HYi8BDKrSf2tZAa5O7idlJSHjoBxvAls7UhClVMGOPRt7mO8QV/J75XoXfnXXGECTttptJE0jhz856pFxy6yD8YI9R1RE8xzFPpwmHKBzeroaaq01bxyYXWVkghYgUQZRGmyLIRmUWRwt3iJED3Wk4gq0hMSNoYxOHbIWD3fMwBNutLeL+TP4oNk/bmkZtv3ISTPP0lfB5oF3JWEAXQpmhzuU9uxJyhyQ6tzs93VA71BPFdwEyGXzZ9hq9oEeOXLQBZzj1RqEzvjeabK+thQYDHy0c2SGq5L2KPm70/IPzqSBogpLbPvvA0k72QZEdYd+dl7/i9g0z21269bxNbBjEJDkjT3n36oo2khxiYoqziUGQLFvkD0RAsIEIicheGzhEMELbThhSKjAIhhSiVnSLEi7ycrtOiaAnJYYnrQ9YMggJ/HeZ7NCC8CsFBqivUWpjopDkLoi6a1bPexlnfn2Ar3zt2dBMOOsY8CO85S/tP39OBKi3wYuGOkg8Q/oDSKow/7z/XFzxvxj+jY7ffzWElEq37ewlpqrKKMrwOScaADIULkj6OIC1GzWZT0edHIZ+BqZAJnZsEu41yzkRTGakSvEGANhl1nfobGDyOhBSogMchHxRCh5jnKRwjMeyg3yCXkBq6zC9pduLez+zajAGddJaFkREWHHieEsBJzcCKoXLB7ZAmBYMNxjgaR8L90jlh69KSIKEL2HbSVBG96xl/rXiYJiuWXAdn91TFzkWKJgmfSawIrIwNnt7geaUqx8bKdSmcGflDdgIKecbiE30h535m+FLoGy6DwJp9bLReKQlz3UgriC87MfIUWeqEzwKVS2ySjDoKEocYR0bOhUFuhCcdKMBmMygzBJJhm8k4oWqa22h4yFlOvvDkQRPgosAsBLlF/Jn/Ex1DsiCEfspo/Z571nHOnfISObVgok2GvJm1KFD8mDyzgdgrkZxnmEA322HRYmQNKyPL5IFDkidv4lqFoTfMCFhgs+/n3ABBPvHv+fLn7y5QlkgUV/gmLZzxqIe72ACAVbMzMwczGV8h25/5/j7AP0BCzSOIM8ykmiEXbS3s/JZYisDj2epXewO2JXE0xoN1SiFORnF0ltr8XGNSK0yy8C27zC16fifdD9YlB7Qo2FikqtZe2NH4VguU05IJnJWeDwokll24CRlS3J7JaWDOzTP3zhE3XYeKmeYGIFI+Ek6clZngl5SlYVEL7W3ZQqg/6D9E4KGTW4ssD98SMbfV3dchLxRwmkApC2kwgnHNdlhm480NMUsCtCRUCho7Ou6EmsxuIuphURjP+hKZAVoNfCbJHlk2GRfU7owhGRUcJYS8KOPPkqD5gEgDGsqoPnFqCtkgxeLfJjmYt7AEYfAI0xD8Z0H4Jl7QIO6o1s16ORxfBYMsoszgRMTl9ditN6/Dwb0/oXuBz6FOMHFDqcZrR2JhYCHUvyptfn734gIx4qvRjIPSO+qNYDMLfQnx5snBCeH2BPv6pC8lPb68gSJBvrHSF9jJpE3wHbQdSVQ4zTjg09JaOudcXCSQjBBSZTkZx/G71oK0v35nlMNuwahYKZ3Owf07TaQs+OJsqSTbVCugbkJRGfCRyZjJ6SiGzkWwK+Y6K0zhMaBXwS3ILwSRAlEOOB7TXpROMSmdLltRYjG8xXkODs5OTusRJkhFwlElqKqBBItT+AF+4TGsxsMNDEJkDhlBdTG9pqUJkQEQKrJjoxyv9CMwenGOTk8JeL/QcQC30ctk+fY7VsXpdP+cFtFslUJDdgn1ZO2JUkVlnlD4Qoe0ZB7+I1dc+ZKrX3bFlVdd/YLLX/iCHz5/O2cWGONEK44TnzmJqTUtZiZ8qusKJij4NO3tNBmSNsDrRdn5smdcc8VLn33Nq178gue/5kUvetFTzl3YqjATogk9A5EZMbyEG7zInTnU1QTI3Kl0FA0FDui5UDDygBqOTLcyJ7zPFI6nKAVEkjLr9UzwOcgggkPDngKHHl6S8B4S08KkFMjVCGlnmFyMUeBuRE6NRSYiIJ7wwYbahUpgFgjNn5O/XNtGFgK7OVFJM6kFRks1L2zWJ5dK3ir0izCVFukjOxk1TZKjL+FSMiVxTAZboVUhfODBRXOeNxwzoWOg2cf7GWqcgO2ssm+lMZN0eLLaJkMgkNMMMFWm5RQpX73j9tXpXDXRbhLdPvGTckw5IQpUdE6EkmbKBBp1WRxBhGpf+mNXvPjlL37BT/zY819y5Yte+OJnn79bPODs9/jMwo2e8SXoUGUUL9/0zaO05mKGCeDz9bPuoy89wN/T2BKwqQxAIrCYLcR3Z7zMqW8XPGp0n4T7o6iLytLr7G4I7oqgVNBHk5VNf8wRAR0nCxDT4PSbqILIWmNXi51ePMsCR9mq69mq55dzVpS7grfJ4S1uK4//wq62uE7BEBdbbNXzRykSQMIifn19op1EXYb5ZHtH02XmaoJ8T3lhSGoxXhMORMvFEA0yDctce/L59auOwAMQgS17xh6Aa/v/+0jR9eYsBEOLTXdPm7RJoIZI8Qn7rPGQbrhE4jvsbQLIMVqoQ3vwujsaDgxO0TwTNNHJj8x6nYgHixah4LiRoKMSzbFlYEPDSYOIX4ISVk5OHSLHgaoGCmhIzCLSAU4OYo5ekK5a6AVItlMqjDcLLRLR0eNkRuRNsUBAZ70eTn/yAIvJzNSIqqqZHL720BqU62mfI3ZddtcCb3Sx8RTDwTKgG/AGuYSk7uzumN/R5oCD/TkR5A03hkKzeIJVQ+xg4EkkRxM4Ydpr5dgajt7h+mpIsinSBeTAZh/uo2hi0yzyANUs7dRTz0CoBdC6NMwS8YRD1999bHD46FGEW4VeHZmtt/+SM+Zhe+J9wc4ruB/IFACR8q2ErglrQJw3BYrQlsh8qR7iHohojHI1rE1ycc4YNM+n56Cl+EGzSCK19FUT4Ttcg3AbnrTUqWoUBroYrwQ7AVj51sDNrLdypvfDJArXl49hwQJyU6LxYnXnty3uaLK8RTVTcpqGK3AQicUJQu2UF3cTTAj6aohAiX/XjfcA6nNITc+BxIARsUT2WawxWPkC+0R9g9okxeA6tozWE1/5mhe+9MUvfeGLX/7Kl1z9qp988eMOmAa0XUP8aIWBtRxO791DeUgLnydWaNWVuo24jsjZdWseYvu2J131+itf/qwrXvwTL3v51a982c9d9QN7Zwraf/JmIHtxIDMYNun8TNTuaEQwikCpbnrYrSKMW1V+Dz9x1hwnPA0LE1MkegcTxZvvgDOgTqo+KnJBoGCtFqXJnC5FJZgsEwIm4dXpxYh2t4LuAYU9fGlGodkpUDGKhdSLjfpNc2oOQSyNokhzLIQcxc4Re0zQ9hBPJtp57IToWp5YM7wmk7BMWyBRwpoSwue64VK7jsOC5Fv4PJbjNIy4YNTQ0EsXBAMx9UzgJqjpZCjyxEALf0nJlcsit+ZvcCjSRnd9857h/azDCYAqxjmwgedpEhKE/KhShdQ7yGxEFgqT3fb8U6551ZWXv+A1L3/Zla9+xdWv+MkrHn2KjTNnCliQcMGzvthSlHzj6PXX3lN6wBySHaBAVO04/5Gn2HiOcwE2dvGIOnGLCiqE2X/BrBc04/t5sMX4Hk8NxSdtpNxp7+qK4FPFgj4B7wxjn64UnqhJNBhyaAlIRSBA3d2OJw4DwQbcutx6q55foXwiyn50I/kjS5TN3Wzv6EK/IkITzoukDCMU1VUsF2N/s4d6AP+ObSh3lraJToso96bmMxrqelQeZO1M9WRMZ2kRD7eY661fdQQekAg8dHJr9mDBrZL1TNexXOVRA1IVjx07OjrUgoeQAuiEgrIFAAXswKCVBXtDODSAU55478y5NcbEIHCTURGUNXA9N6NEaPyhDYt8NNr6gjZJlsE/CrZp+BSeZrahIuoJvWYIqGi0hjTpyOkSOUfDmMxwMtZNEQ3jefZZRjGfxxHAHqFEZdVQBneu9sRo1dTXBFoS44biHFOjsaDo0kYzkZdSmIJE6wLjFXQjOHEB4LHXRmEPdFzgcvzIv72mfTxWu+u9qEz8fj/CPQetEQE/TECsmV5MeXMC5GnYMGx1fvfBjks+y/ci4Ujy47ffd3z1yDHsGIH7SPchYuw4bRe8ObQCQWgEI0SM9oOZi2wOPI7TmrUi0t8SF12L2gCbW8lFUVhMYiG4jLQ0nWsueNpFqjIEa8RxdcuO4hKnOMx+PIbysChiyq6EwV4AfJDn8psnDdgH+CWyoMiPTLyUBbufBnmj0Wm0PcFLmJyXUKQGI5JYSLCi6z3tciZqOrmlaCEYYb55aIU8+f5mMQXCL54aMc9K8kQSpDA5kJNaWmbZ4n7wu45z7GmFg9G90Lyu5rLlOEg5ITPIDlUOQx4t72kvwCNWISrspkESaaBWzlOqVY0h3pNyZ9McGiYeeviObMDF96KVrQqzWCfsFFy4QW0sro8UloFRJOpQwi4t109jT+jCo4ybB6Sn5L5IbiYZnixCAZ2wAcbPvs4h/VNv8Ls1HUFfpM5JdZkJocqjI8LnCSVxKCKC+4REPlL2qcGmQ5YHWUUCnMv4VyhFT72/zBzKDpKSJsrQZqU5VKoSshpjIYSi4Taak8Wjzsb2dWLEzYTppiAkiB06PXOT5F01UTdvU19Q42jMq4jKDWdaOQ3H/+4heyKLYQuejLaKlxBHF6RY2iFUngx3GHqyft/KVH684GqzqsS6oq0Il5oVxbCFaAuYbmuM61WMozvuiaOVUnLIjFQpwDKvguY/AKqkBlLFYPvM+wwiiwhs3vGN65dFTaBJuAxV6rYLLj21UXhA/QQESpsY3hFdUdEVe5C9iHwGPk2jUfCt8Iux7DacEJaH4K2LcWBUwXEIp1GZx2FEy5HehOABWc151JTEnNJ08ezv4Ltu1fM7eRiFwP6kHc1ODpNPt1tCQF0stEmPGvZilNKykPMMmRBad4JHQrXgtOZBs0SLdbqeFW+FOKrAsK8SgyFIDYFaDpcHnMv3HYS0/pH/GhF4yOTWyNUxKs424dvJvvY5+KCaE5CyUWk947beKilUaQ/7d1vGGBGtQgIh1i/avp3WOeJtWuKC8CrrqjTVx2va7XTIy6WhlZjwOXLpAP41WhMXEvyo5HKwicL9GA/WKh4VTU1etNR1Rm6EnaweY/qH5wODJ8wGNSQyDPw75EAy6OYJqibUYg1NfPrss70AGW3RPU2Q3UMZdWCVt//TDRs2XiPId3OJyH4j5Mo1JxQh+J3gR0XtwSwjeHuhW4P1+4a4bDBijae3tmOpM7d9n6Kn2BaCXGWmHNyxHEFqpEBh/jLRE5MiX2McLWFISUmdVE+apTmEfJHC5OMghL4pH9vc1IvDR24KfLOJLDbKwZU+s/Z+SqJa4g2k48VSSo2LLt2BsRi1ChKLkt0yv/LJP7thpRvhw121cjnRLnzCjv5xFKt1CLDI15JgNn153ahsZk2LyiM7AsaQlTgwjqaQ2wstVrx5n8BkiYwib6B5rta3cnfqjB2NYlwwUqnhYw2sRuRA21MM0CwUMEitnMQum8t54jSi7oaVutO1/DR6+rpBv4PhSDJ9FjEljQSHlu63YAJERgGS1orKuOGHY2sqdR5KTzjcCKrQRlxGtYJksY2f5g66NiVKz7oxwBXhpj76hJVk2iay61Ne/G6kgteLwWJpOeXxL37xvo2maQRT/UEZ8kN7Ui1dA+E3cHroUSwQPLvRHzfWQ3Ue53seRiXLhlpiJS6P2ybgn23r5PmuM6KETDJPvR+9WPjNlmEyBwnPAeI+NQSezAFPFbdP4LqRiSVxntHnGRZK+1vcBtFXmdASxCgr5+7M+5hKX70I0d0jb6zw7yQD4VGhoYSFnU3dNbYqe0NHyx4SWBvIHnJGSPfZcWCCNXg0TMHz/A402tjEBIQMDycTT6dQHkR8hlIN44tmqiYYwEhOVQT4xhcdCkY6DDLC4RqYgakEtlWxbGJcMabd3wTQNXbNfMWRcL43Ys1HAFQvyZG1cRY7Ck/PoBPIfrttFD4NMISWhTaLzmwBc2JcEVfCPUAavEiRBvFtUaRiCorSM64aVK0iI2fqBc4Ed0AX2qfC30q4BaHEbpaLaBMHeKGqiadXt33+7qPlwJJ2ZLA+yjxQLWHmyVMgF2bh5EaoY5SrIKXXdFRuLtMsES7hdlh5lWab40h2VL3VzMYjrKoqpas1mFrpGWmee0GjakXdQpp5n5HVMBytffkby0YRWaUtx42qbF78yNPmEc6RETqORvjNqpFCM4qdDxHpLXp+Z9vlp79bkEEStFORyMCTKLHlcqlzGvebHNPKhax7aN9x6DhZtNoeLN+IPavuBsrYZTLowsbuVLS44K5n8sxxm35Fsz2/0z6Hp8mSHUymAFNwPMeNoCVl3p7d7QK2m0T5Bxup0q9fWZnH89IOh3cZyhxFBmUcBcWZi7sLyxVb69QinslOI8oDT42ypcJLhf9MNWBqZ6vuS/05dQT+QwRmPpP+v4qgGM6ngAUoBHX1nDkO1skwGa5T+MGgI8DpCGw9TmPxHspYye547ORisG4ya8wPCjWPWV+oE6iWS2ajkcanRz1NQSAEU+2moqVeV5dD8GnOGDJDobd5f/jxrL/55O/PxcAeyJblcErGaBEl6crdR3tkujQycRETCirQkAUXFI7dZE7/BLAksgfGxhBxQKh7IgUN2KubGJC45J4cjkJOqyiD/hAetoCeJyjIiYsQxyebOiUFmKlQOijyRreDmUYFAiqtLPd76yv39pjMTAqj1WyWUTT7jAicG83EZAK1EF1e2nXefjfEaA8bGyb5zdHaTdffcpykDpQRq+Rq+46d3Y6DqsLEz05cucAdhW83yN+Jryy+r+i5N9SCxNFPy5zEEAE/p4oD3hYm6L/QQZ12V9IYjxFa62Oar47eMhr6IN4EYvTwfgTusvKxj3uhi4wJoBvrYdrnsPtPpnS40kkqxT2B7kodEQeeDV8IYwZcMPDNkdBCFBorU15p5o83IO6T1oiWAhRY1F877TlxpwDymW0CJu75YDknVFKmfQ69/orv3xJeFgPo8XfctDzExnTm3mgmrG/wP4MJILIr3CANWvhQdAsSYg0bJmHVLqbiHFnMfs6+Hrbmcfme+xTWFA3vQm/HAg6OKW1QmGPzgt3kNeeUMhpBeLGxnMXNihbOzLPd09c5BAvqcUaF7Tl4PaU8juLhsVs3Mq+IhwwNsguzKVO1s3/dT58HH0rhY8hCxwyMPhaWuhWkd8odGDmZaqq2YYuNPE3xW2dAbdYbnJmFf8OXr/M9uQzobqZSU11YevR5U7lGW/X8znqd094/QVu/9XhTA8WguG6zy+6dkC+yMYjJGtELUJXxeAzpAc480eJbdF37hNXDVl3J1n4Oq0IAz5NOyIm2Gwc2szFdxhHYLJm/wO9J+HiKAfd0OGK6V/SToZEo3kLbE64KtGPuZ86ErdfR8VeS8sEYTX+yCWZ8i5n7xlv7retP+y8cgYdMbs1wDOnSJLcGCO7uZXvhIeR/MpaQBsd7owgZqTgmYwIZhqOgKI09C02h4TAZlIacIUTmhZbUbC+LnrBgQmrBKOt4y/J4gL+JZDfLcbimL7JB2/gPA/xIocA6NGe2T5/93bgYM+GXaXN7z2yB7QF4qRt33bqBMxeJboIaE992okct5DJI6KBLTNRnxbA48/iD9SG5N//GxBxbbbY6zVZ7DiNZCwSYrrcqj1aWE8kiO2ObJomc0B0EiYWpKEmHvQfJBrs4Rd5x4NS2mGyTsmDzUD8twtUKB8cib+88dY/RbM6sya+WCclaBqoiR4o8N3fO6TuTCDswBK2h0mnF2vIKPiR8Pc4Ka+6Cs3a4HnxQCegXGzRBDBLUT8ElpggQL3FlSAtq5NYl13zUwIyMLjKHfBQPrK6BSQSaH9N56q7rDeIR1KMGcmggyoye2sg8YfDMduzT8mbMTUOAuExpI2T34+UuOufCuRfFMzEbyudwimSbjBWRBaN4EJotOPlirg5/jnBqDx0GRrQeMYDDg8AKzzHWsbWG1RLdA6azsMmT0uDoBmN2pCXivkx5qUJVrXX6gR05dxyG1dHr7jkuCsRZVyJkmSCMi6ivGg5+xbhnI2QCXI3TH/ZqNJEkU9MplQDnH5xaZrN+4YfI+3MmCvJQNefhu5usOAVanJwxxmA14g16OPq21l4kDlM/dE1oUt+BDv2UQGAtPmk65PLC2acs2lCCmX1cufH2Tewah2R1gkjH2uTB4R/Tc3rYIY7bwKM6wEko9jXLpo4MhkNI8ZQHYt4StUY5xr+RDUlFiWbGV1UduvnLtx5NKbNVXFXNKIr3PeLChamzoWLUZCue3xkvc/rbaWOQH4uKnX6pFmEv2+nswybTcYBUxA5TpkeW1xKhiIRgjCBzYdOKnuLOBWyCmS4WbQcx5P0gewEGFTAkxRg2jCv+DO1a1ptzc8wnoIPkGMBXeeYfGfQitnWkPwGKhJsT46zNffN8NSG9ej9eTpA1ab2avVGnUZnWDkhoawRFuN/WrzoCD0gEHnTP2LRvKYbT4c/iS6CoWaOzz4ZaQZ+9xL/ZlOJxJmig4eZoPR7zeJoW2h3tU5aE/whbCRTJCSx7f9ry034vTWlm5ElWHMNdP/wvL3zW0x5+7gUXXHzRYx7z5Hf/3Zepmpto0DJeLsXs9PTpHpC79H98KAIfOkxfffHsRxxo4ogNHzg+fsMxhlZQWBCIMpckNAJg4IlBLVHJc8BOxKr4M7m1T4cXxlqZ8B/DYpDKbsNUZ6yHrRnAKF5ZQXuM3FSk5ELMREj1i9+PuZ6YYWN3FvdAWjr1tB2OmIXCZvmOo3esHl1NFbIpdd+pZ3QrqCmzxkFIkgDAcq90igO5mDtw/gJwtCzQY3RXdDq1TdL6soplZfep5+1uQu+EfwlXmEb+CRld+Hgn6Na0qicKqQAc0MmpKPL8tst/4PEXn3fRwXMueNITf+i9f/flGMBHSaJoam80TUd884bc0JRxGoX9Ato9BPBI1Bv4icgN02iU0jrMXBO6jTKVWyLGCkGN+G1k/hDayfhLLMLu/YuP/OF7f/v9v/fhP/nq3ctAvAq6CJLi3E9tVo42jwxEJg1uDQoObN2wW90lRmOhfuP6q1ZpcmQ9EuWHGA6Y+hyRsnhLj7rwHKitbsnU53133UOpMPP9gtFpOnbXzMh3QCt11KAVJU4Tcvuo8PIcWXEEDKH15pyFkPtnXQ/1+7+zCOiI1ZWbWhSMRz3U2D5/+waKHwxNk6o0qMJ27tLH2LD3tNZCFdPxmLmmmnpVdIyEQlMmG9svvPBMyFcqHbH02PV3B1i5AzoyJUKdL3yL6JdN185D/jOKkhADbNvr2GIPo03nmvRFLA80QFf8jEyxcoX0E6XuzOs2Gd709a/cy9lBjolpEiLKZz/qcTvt6X2VrXp+v7Pb+X/91AnFQ0EqFOZYqNNDWVrY5+jj0YCWFPWLgmA6KbatrRw9FggoSoIOVEitfQtNoZbFXjGBXLbocrbsY0io+ayJ4KtQPKelgMCT5i6cOo9pOTRr4LKC5seI2UldHq+ugblMhmZZdp3d8+hXCt0tDr2p57iWbiz/weVP/f6LLrrsERec+bjHPv0j/xgH9+dwsGVfrf6g780IPOC54FaFdTKzRb7HnghVubGjKwwKeApVE8H/4MiRdUS7yiDWPDAzK4gZdWhtx9VJyMHxzIkRGZQoYGTNej0G5FFDZ46nZTtNM5CCsfCCYrJH9vraAjl9hP+w7EAYFSN1SOw9wC9yfbhnqJbtPfOslhQB2eKDcPPtd8JKBeCBlcIEOUN2fGHhSyFegg8zcSEHrEj6K4HImRmYgpjQ7M65ltOdb6Ecq4jxOOqTsrfeA/RH4IoMTfwUhxsxF8iwcNYW/o1wX6rS275vT5ehNv6ltb5887E1QGbE8ZTd27bJ9IW/Aw6AMOASWTIaAapfWqdcdsE2iJkwKGIlCELoIaXFgULvIdlz1v4m/FeUlico9eRb/pt1JJPg1Bf5pMhBxwMVCCzYsvKQMxhC23Wcpb4vLZfzpW7lUtpttabdLooWyxwPjh656567P/EPXzrqj1ULrW1KEbLjfacs6lVOB8BQTTGOhszf1FyW3goFgJoIuJoxVOoGqpj88N9+7E8//OE/+KM/+ttv3L0Om5WWTCqAvak5KJOy6yuMsAm8StwO23MNJFtbTeEzJzQZRV9nc31EgnPC2GzKS4w1ac39B0/flUZcWWr3brr90ERdeNaXcNEzs82AZjQzeWLKrjBsi3Snh/+JrlGHoZPj2M2JuN5Wer7MeqHfU+8f+5ErHX3PL7z2LT/3hmdd/orr1oVgdBqHiikN44XTTvWMfOQo+InC2lXtrdPBEMqPQl4oVVCeP+ucZj4CC7Hkwe033ZNYNitc6KsJuQexKd0PMYGlDVFNkP3SxM76FGcY6KCUOB4HTMpS2YbWPMuMuZcwD2HqzXpz9WKwcu9qYXl6zlhOPDJ3PencneTtD/TzO+t1Tnu/yK3Zb8SUpdjj6NwVdmtH10ZpHn1YUbpU8V13HYNEAQqjEElxFjAy0dzWFhz5iQCU4FNu1fVs1ecIn1RO64kn+0RbT0wzyGanS9sYHzbPYUPGmPbQseNCujHHQAEESegJZrK30BC0T/HdpuuEgPLv0C1c1kZFJAbRy/yQFOs4jtavOgIPTAQeMrk1FyrMAk/gr5Uzv9sRWzm2wBGeFnkyZuRB662sxXFMnmIZSmnMdd2JlbfIM4QqGTjaCbWQmV556gv1LYwAg03SBRjKjUYDWQy0l8kxZdPWHPqTUhxBNs4Q0prpw7+DN5MBT1wntebimXs7An3OqujYjTceS2A5NCaaDmgKCMeyE/JYE+EswVQXSEcZ91bw9QA30hO8JfEUJk1GWxg2DcyWDLw504JeLxC9Obpy7HcTMFl8DpQagRRNYI+iYLzEWzyw3WVevyjc9PiNd66RBWMvsrhz3kOnUKgLzPZirxQm0mSYmLmpqWsvbNsB5aZCtcR04EuQS/u0BbkGJVO3zzeFhokgcfKLBM6tChvjf5PVFmoW7LVwHthsOdUpCXJTQjkRLWohbKHrLgZAAaIk/mjaVeKN11/90jUvesYPPfvFv/Ohf8oZDcvWNaWzHo2VxgUP2w8FY4QvZyEzi5/iJnQ/Z6EoZSZkJEEIEUqI+IOsoefHIck8W2rMQ1Thm9DATbOptZlaBBtDKikhLUzFIbkNF+Nnz+HEnByX4p4qqL6GQmXqfryaZUNTaYjv2nWJqQ4FVyW+55YbhtnMuLKQky/SL//jXz79h55xwQUXPO6yxzzhCU849/zzLn3U437h/X86DBPo7ykRJvMG4banzkrOtkrqd/9nEXC87mD9G1/79N9d+9VrxyMQ7KbbpPdiDNLM3v6o51zY0j1mUObL4XrasjUaP1v0mqib8XAKBwJlzxkHmjC9I0F+uvn6w8gwKljWTsxrpFSI+EzXc8AYBo6159imoXz+E3/6mEc/4rQzzrrsssc8+fuedMElD3vUwx/z+nd9cH1jaLoNBmBhUc16+ZqaDUvbSocI3ZDGFykumELV5oF+fme9zmnvZ0tjKxYbO6OMOD4IJ0Kns8sLxyNkXtiE0Z5C50TRlZX7joDDcBqKaRmz2/Eg47Bpivz1QeiJIxjinDVC/YvNUPARkcWXlMauU7oVU7BBEKM8ZDCczkiTur6+LliAwm0Ibs/SXGNCCBGWRlPXM/L0mRAKQX7QRFCSgYC8DFC/3Kr7Un9OHYH/EIGHTG4tdFAByiZGWXblNPdOBPOFO65VajAJ130ypcEQALnUVCxb7M7uVmPinCfkRIQrxKTbNDPfGrkCpDAadgfZDz/zRqnmR5klkPBgPuuBDTBSA53RtpqOaXMwPNArDP3bFHVTHB7dMx52egdOI3BnfsetNx7fTOGKCGsAwUAWpEaSKDGJMxEfnEggY3nTW8cCTWjxQeDQFjodgNdOa0k30RW1FANGBuT1tdGYvTuHRcxGPXEQF5UJkKnQRRX6u0J+rDS7B3Y3ZUaPKGAOf+2ztzKQJ2nNC/fvLCBBRlNz1mnxEZwfQUMRtnfCZL3o3XU0wEkGKo+VW65Zhgp7IV8JmdLj962OBBIvZHbFnOX/bzqKcoJ0EbVDIRzhCJ8LUUiA8O4Yas0QkeYkALuwwo0sWDUtzzSm4lX8fNMcadGoMBqjsknzwmAIMETY8fxHPfOi09sKIgNQSGHRlGauZ1N5n+JKoJFwnDHvKCTDkUYHAA8VHEiY7ZIoJVCc4Vsjmz6pHKe84sHmSi9EX5k7m5PLd+c6GCF2uy1iwDemJiG3TnvrA5a/oO9M/SCOXVbH3LYLT+3KHFY4Bt9+y1fX/FnXLQ49uL7b+cgPA6FeFyMHIqSv01hZk1uW18SipFB1RmUh0W+tV/msl/o99X44OhYiEhbItBMF0HWSPO4L66rFi179hhc8+ZTFzTinh9LWHSYd0+9guHtKNCumaSHjMbWRFOHcrkcf3EWDiQcwufumrxwZKOrEvFo8kCldP3byaTfFtl105xM0mmN/0eRplxvNboKaNVwm1PMSdexts73uEIW52L8fH75pn+/nut1tSFEPPh3KJ550/As3HYuncyS26vndqkXIvsQ4u/CrEgy5kmEPtdAbe1uui1gRRC0h93Ts6IofBWWEiylGqQJyMBpL3SaVtDDoPSFGvlXXs2WfQxHAGcXHTSYShTOjYLBYziLMQzxfoQPhkRv3V3ppEA3pIk7oI2JwiP50SwjGiubd9FLRsbKss9YrQkvekRub4TjbV50ZBHVuvWU3sP6gh2puLfgcDOOJbKmyaBsuCvW6E2qdAKpZSI6Tj4ejKkW9s2JHdtrzHtKuItcULXPhWyxYDTPjNHFRMvXmj4UvsTd/4Ofe8utv+tW3/dKbfvHX3vSG7zt/r4p+vy55thZHUhyKKZwHeoVBfUkgVosxvcWzDywIwzuaY+trtxxZRS0MWJT9k+J/IpUFWgrSLyY8hOs76RuKpwxYi7+A2FKQL5pgqabuCesYsetigyznMQP+EzuIiUyy0LgQQYNnAbANZnrCY5y2mrUwZ5MskmC64fh4aFkaiip7Gy5SVtbs/F0ODDGmVzGuRzFjRuP7vnLdMWZQZcsohnQchlj2jWGyqK6sH/7cdXdSNlAnCe/oCmVsTBQmxh/izOYiSTQBPia4lCCbO7q29PJf/JU3/vqb3/bLb/yFN17z1ItPd7SQKXQiNu1+aVqMlqKBWB64q2H2R7mu2CDoF130wh9/9Xku5HJprjT6UumgC8z82LTPIZWduPBwmMEeoTSEUAo3mg4IKuJiip8ljSKizGTO5G+mfg6TqqJvIOz26IBKpqEhCKBJrujwCnq8MF7Iw35AU55HZOrZSZ+DCgaS/dLpc65gS2nWseWvLK/Oum7RbQeotCfSIJjB85oYeTJ/ZA8UA2FoSlqKHoo7waGyZsbFZ72e+v0nIoBZFc8wuo9BzrCu1HQYHowwwvnBK9723B/ZaQ4Lr72r1Mi2LTcKM2vLZq+F8AKcbnhxOUSL1nmn7qI+xgGyXL3vpqObwmCV9pFgLCC2yRMxdX0mzL8KHgN0K4DlOAzQ36NiFnmhYtv4ufQQNpVMWjc0YNgOZr3vyuLpl5zqpO4SWx/Sgqio3PDN60fTDXK36vmd9Tqnvh8xpxOaGqKNC5WdWBnmAraawpOIYRNG1YWqU4krIwUImp8Mjipw15uuxZ/+TUDpQZdTfquTwVcTYPzE9XQCsrQWW3QrERoSID30FoRC4ny9tym6IAK7hi4y12zo7Iti3dyPrj8quuozfvpNv/HWN7/6Z3/xXe98xxsfd+5RzXzAsbAtu+/1Bz3UIvDgq1+nRBBQL1VdsxpLpdnTvW2ttlaomA2AviCwq91611AZjVdCBSMKPVCLZnBqay5OIGtg8USPjBQGFi+GILPeIB5XA+cu84TD8WPOf/LDnvyUxz3lKc940tOe+Ji9SPcLrRJ8D3BAZ84Gltusnz/r+8VAp+YiSDtS08VHX9gZo72HNsioTJYcYxxJqZc2fKb6HIMemKEYIQwIrTIiBzcJdf2+W5wmE9OYdaR531vaQ7FSdXfsat7blRojXDpAPsxjGxsckFFbt6WxEni6q4zzwtZg+OFGUcqBHGgopagjeduui9nXy7wvRQ2tRc85kQ/u3aUvJINAncpjnvZ9m5U2NmOvdPuCTxjb995yE5CoOmdJzri5UeVuJ9RtoxpVa52kdd9XjhySfaPqksqZ+WjM3cEdWUKk2y6FEAGSHNyzMfritP5ypHOtx1z6tEc96wnP+L4f/KGn/uAznrwj89V5lAJ1bereqmkb/ezAcMHsjhMUvp/w2B946hU//Y7f/vjvv/spj85dZtZRIAZBspVU9cFvp9Zs4tSWRxwSubDZMxFNjNXNsvv6D3z5y1/64te+8Y2/e+sjGQIwISijkSJki7HdqBokygSKaU2cgjB4p9WuHb3+66ZTpC5zuZ7vJxcfbCNCbO/cmQ/M9kIYZ75Uumq4GpG+syKmzhVUqhXbWe7PnX3ZJUq67mCUshCrwVT8ftr9wqW6LDWmZysrM2OquLGaCC9mZF7wt1OjgJoTixulAPhnpnTmfQbZ6dwT1s54LTXCEqn1Qk+FUXj9ut8IMHxiNl/7wf/99mdqa3RaRgmGrG0tG3zjvnvKtD1qR9lwaGaNyguLtGHBfNqil40SpRJExQIa8otx23nsrk7qIbVd6JmXtpNyPPECRCXURV/Pmk7NAwSQmR220ZZvIJxZdF0rGanlEJEHbcDfpcw3Ghkm8Khwm3S1Zr38zvji83+waaVqrLaYZ2aSpnXd16/tZ82iGquxlbPROaGeCmxCmCGkMz+/s17QjO+n9aoUdmbjNKDbejJUm2VibV/spoyBi86B8PR0bzy6bJThciE5GAUzuZ5GB7dvC3z054vUdqQYb8MZf+3Mb5/1+cV8iv1CxjYCu00Byev8QSkcd65bqYGZO4aajjEpvfG+e71QXQFAEtLobri6fm53B8y6MHZsyCNTF1bBzVVOPf9pT3rSkx77tKc94fuf/JRH716Y0NbrVx2BByQCM595D8hVfBsfisWrDi0Evm1ZMezGBN4c7AAICkIIBIQkZ7Z8MOZdqPuKfXFxruNAqlXhLIh3nJihgR/ybfyqB/VbsBrhO0JJhM0xv7R/m4P5tJCennbRwpcLeiNQdwEKNIBZiI6ccHk2unKzmCt1fCgWlflj8jpZm9B/zhlPCwSjG60HRp0KATfxEgxmQRwWKV+F20WJoHF3fpeZamzpzB6VOL0YC4tdl48BTZr5zOMQY7eM2C7pJSO5d/ehAZALsnuJ72Q79p13CnDtBM9AkKVQl+9ZEb4TPmWTMOPAWIC1MJHx3qqbl2QHlrZd9ud/9dnPfemrX/va537znT/z06975qWPmDkH/Q6vh1ALsVcez299IyZmRyG9fpQmIZ9b8xHCLobquVCf/M11o3AYUkuS1XtoX1AvTcdvGAMi1yWF97bt2Wng8meXEZ4TM88hmBKGdubS2Y/9pZ962ZkdTXHbSFWiOfsdft//68dcqccoqQYBXauoEWWlmUvt1Gpv1ef/V/2cCZsLgcTWnp1dRXfoh4iMliGMQ4fXk9xh2kCQUgt8a2BGw9zdqjjkSBPx3NNLQUpTURYWT92JsCOshBlfTBKUKhhjAmGpc87j3vhTV13SdlJjy/D1QjP3nXbZ9mJUFusthDX0xrg8fMNtg8AA5mdwI6PrBxgsBv7EkMTM+9iMX3fmt09ak8LBftKCFXbmHHCm024A4YqJPuGYCfcvHoebgwDTMPxE8Xua73po9Qhm38SLdEIdfGBfW/X8tucWGxPFRhqnhjiV4iCINjZ7ArLmZZB7t0TTDH3HiZHDA/ut6k+vI/BtR2Dmve/b/uQtfiPPEnsfQsKCSUx6Pbc0D9WWLJE0QTT3Rn4vWhlOYEhGNlRr24I3sYz51pQDUgZiQ5k9h9jir/Fdfxw6eCROws+tVNpLZ567W4wQCf7DlBdUCyFWjU9EqYV+X8itQRKXFZx+cRzwWqE5XrRPnXO0hV6+bGJBV+XHh30kR4SJvKmwnYkJJAHQAyuQZgvqBd0AhEosfcfu0+1QRdvCRtKvkkfm3lPmHVuIK0/HTaddJ0eFRmKvKC5sYM2/9do7h6oOq0Mpx4Zy3kU/cJ7LDCNEGKkiLdBXbrrhGMN0IQ1Q8ghMnPlBcVxAyN+iF7nCWhQYjQZoudDcxRsbebFs5hx05ssRWTWo87eqwRPsDv5mYzAuK+DtGN6OZFsXYl9cOIXeAiJs2xZZdhluak7sxwwCoRE41VND/Guei1x1d5z2sCUzg3GO1svs3r+Y8GXQifZe+vwfevxe1U+EEbsgJM38faf8QGS1c20uUVr4FUV6YcexPtpw8pm5K1t1PQ+VzxGja1AvzPkzz9ldCFv2DN0YGEvpnbffGyRWBl9HFYwBHPyg1/HvtuiFAo4gBuHxMXGo7mw784JFDQ2hWT+eaq8wMhsuFyMh+y579g8++qCaJsp3oGNz8t8cy+ri3sde1OH5iswqw9w2l4586XN3LauaQx8GTxqGFSYalixoYSbwIHud2IBEZs24w0Schd3Zmds2B57N5ocgi6rGcS8ajtfGsLbIOAFjjB0LTYRoBfFPQstOqPg90F9rq55fp7utWQjqHnKsVlqVNEXH8UYfcAnUgZPP273YFg7p1Iro8D7gX+uBDlv9+f91IrBle+sDHRK2O/BJDgp2OxRSpdbSooIBlVAvo38nlaPxxmgDMoTgVYOxWkKvAi19WMRiI5mkXKKmf8i/BMFFkDzMFKdBc+nic5eYXIS3Mj23FtUFM4hAGlF/I2QCTYChvFa/9KdvfsT5T7rskU9/37/i8AzvxajkdUZhltd6wuIBkABYBzRZkPjElo7OiFC6EIzhbDKZN7fz9CbptjiMYDIoZWO/kJ3GqJzm3KyBpgbAIkbD2Q3OS3L0azcdy5G0FlMtRT539oWXnr/fxDSISwByhyJx9Ou3bDBIKXQBReaPyAYp/UQxcKteytB2pXHUz8qQALrmQjCE2jgz1+U7uhzOChHACQwjRPfQyhv2lmEwZ2ni2c2N4cY//c6bn/T9T7zwoif8w43okYdCAodIyMraehQV6E1P57roCCfyYKhpe9ulp2/PERQQhqUza1PmZenAgFfnISF0GZuKYcZAvZ85l5oWHy0alimkHfTJJYXyRrNkw8ND4juK5/fQD+G6ipJCIbf2nbWHYUWqJvJnElVp9d7bh5CFxAaKBoMYeEa/cus2RLQdxXgrmw2TCnmW29svOm8HTKdZQ8+WLtSAcjWtwkLdjqIcvo4Ii8z6OdPen+MhZe153MU7FcWKEmZXck8tj1x77V0B/oUU78JPFPj6xGDcA2+zO/PXEmKbk0EGCOdiRF9I1SlWZ9s26FgFLTwVv9Qy7WH10E9UsBF+QVY4O5c87jXvZboRYGULa+AH+vlVvO4CRxcmZthH5FIe9TnoB/gWgL4zICQ1ds9PVA3YfWbew2YOfv0DdQS+/Qg8ZHJrkdshostwIoISQCPewq6GYjIyxWaD9aDsb6ysDwqRKKCBmkuNHUsOztYi7wLqFmmhaIUywPfth+bB+U5m/nL2SEAIRfFl+8A5p6pFdD/j/jA5gCvyKiIp91c3sQkW6H2V24V9mpNow3TckjbdZpCO7cKNC8afcv94zxc1CVWJGIrhXAPCFm7iE1SSTU6oZ9NDqNzuznkbCIy6R6g6eTtPWbIrobEKUWfW6AGu4S7vYNxN+n7s1m8uR0ywYDEo1DT27ztl7/4LFl1+PfePjDN1Rrddd1tEy5vLxT1G5fBFuo8Ec8vub4W3ndTWNA/tJtvRkjSAbK5634Fu96yREKSbfysSBM9lMj+aRqP1losYoQYfp9UwvfzeJBxKRXND2snQZVT1VMvzI318pAd5Oy+m8mi5VwlhteDLN884+wDOPxADvoPed1wRfdTc5FHie6bH7zTA/Motm1nUVNSAELDFNyKRozwpItApgNjZo/m99RMAC4aYIjTb+/d4mc/6oSDmpVXrt68EmFyJSlmiYhH6Y1uYs7IBgGUIsQehjFmOJPfAxQeFBvyML9ukukcb0MjVUMsEfAL7zcHcaoteiEiFsnnuo89RUjMFQTBSK7XNlZvvvG+MwJFwnRJ7iBAggkcz+0j2Fl3l9I8RarJg1QKyFSgSXD3BOXfmdzTFoLNBISWMG/vD42ub9PnoYSh4iXV3zGO1SwsSYSAhdMdbH+gL3arnV/PmllpU7AJr4Auz3wyOrW9OfA/Q607k5q45TgFAbYB84W77QH+v+vPrCHybEXjIrEUxG42RlkiSS9qGpd5a6opnTcxJC7Lt6PiRwxhncP5OFC+6Cw0DlE/AfsL3RIg+Uf0KlZGH+Cs3sMJDLETSLfG9O6eePQdWhMfalJfg3qJtLcr8dLwyhLCuY+mA4kpmIZgsO7Ei2z35SFfuFiWmfjY4sbwS9EmaAMPZt2HRiMYoKA5otFC4JqsW1D5hW6O2t5+6A91nNC7EprbjwM6GXqb8qHjLjC9Oshx3P+6XGQ9vvuNwKego4Ktp0Zw7a37eWDjv7Hm6tHnFfH+GZvLg1hvu8gU9ZcJRAdagGa1vod0YMCmag+zZOEeTuPNC03AU9Wf8WrO/Xaj1nRC0OcG3ngi7S9HyvWtpFMAFTWKGA51ciaDQOGab1Y6cIsz0TLKgAmibfbLe+zljKMxE54NbW5jzZ5y7vRpmQid35py11G0kZXQ+y3WTAtP2iXdDsWW1x6B0hnmk+sNGq20KckPe1KrN2WfXZr8BD+2fEJ07Hj4qnZ279jtighuxe1hapTG89+bV4YQlB+yJt+tEtWzL9n/cVMUkHWm1MHiCiKC1Dp7bLmfWdhRZI3kUXlw4YKWBYTfHjMTO7ksw7S6KVpeqeGeds429RHWQms/i0snuvuUbxwYy/lmQ4YRqPnuK0JvaOo3CrVpV5NTf8kmZHGYn5FcKs72tqzCIIiwX2Q8Uf+3IkWGFVivtBLpZ3YWWXuHWyC3n7WJNPODn4FY9v7LZWFpwEAngzOf8MVAmP7y6IVrQomosleZS0xSeZiTfonGydY2Yrbph9ed8r0Zgy/bWBzqAKl0fMFd6XmIzIedpLiw1JrbeWkU+V42PHTvi43lHR0+1VX2u1USjDFxt0lL/1liYsoW51wP9fad9foFDAKkGqtYMMGKis/u8M+c7yGJMez/tP5IwYbAix6OVcYE6NnLLHGCmVXQb46pRDqqFtCEUGRBdttZgO+sbcR8iu6aboj9Kn0AQ11X6zJUjiAecN6LCoWNbNRfOOE2HxscwPYKke09dQoePg1E7oeQ/04vupoGpuuTqxupdX7nLp5kJOo+yabl05pkdp2jtvogGsTCU5GI0RFmWb//6cV9oe5HRodSnYqo8cwP6fq5Q1WNMeSKEFGixpolrtgypqcn/L8wy/ntZMrH+EZqCGH9mcrYg/N4xwHGsQU8amq0givIsmddX0kHgSjaLQmPE/vihlQGBm8oRApYzgITL0EREZf9Z57cFIX/iEj/bi2IKzqNGX8GQ/EjYWEeKaUlbpjvRUno782PvetGPnHJw/8Mf+X0XPvpxZ17wlKs+8s+zXeX34Lt5YPPYqKxibtdF2xtUxiemfUtpeOy6o/08hRxGR522F5NvW8h5EKAGHwgaXqQ8kzbs2B0Hz+tOX4dTbk0mNJcq7KCqXMe4QKjy48q1dbxnPtZAa2n7WY/fLZIztCszPUWB/abP37mcoT0i6zCvVIpqrFbF8NyDbQVNFAlBcEWHgBdNWTG8qDs7d7UZqaHBSEmgy9HyfYeHvItdu5RMs9sGaRLMQMhfBJgtZcv6e9Pis1XPb6UaS7u6wGXUA3RICzXaOHS8T29ECBYAwHTmGqboXlKQUdzNfu482O5vfT3/ZSLwkMmtJ2WrGFukHwbwYDnNeeYzADondOuiDHsbq0ju8WdVMVSjNdfyhOA8mzIEY/5xwhP1of/sgUPYsmUJtkYCLdHq7j1z25JWTcUL6f8z0CKw5DIe9/ENFv6LvLLi3Dd84BP/+D9+6xOf/Zs/+plHDhTJKtI8243siD5OhlkiKCDMzU3I2mzZE3amGDKfMIDBdWJSWdfbtYetjZNIcJ4Xd7VwGAQmoXswO34ApQOF8hStkrV7b17JDdzbxVS7q86futPRU8s70JoM7yCOWzmo4gUbdy0PJz6HXCZ9cNHC2EKYCQlxLBcMt4m5IFrSDMgyoQ7K9YA/+cI07d+jJ2TLhJ+7lN92y3peMoAKMpy3vD2//nt/8k+f+uf/+b/+9i0/9eyO46kwJoTHz1AZ9yq9k0/3jqFU0iVkGEY2luQLu8+dhzU98bWZ8YWMMT10yD95FnK6l4aTqrZTbplOSGzZid/Hgc1Z6GB6Sj/Fk7Rjs3tcz/i1HvJvFxS5NEFCqfQ6Zyx65Irkqux+WR6O717DfEjI3At+l4Q4erJ1o3rMlfN7JNUU+U9ZNGXNbJHcz80cUNlWDYhA/TxS9LaVJpHL4DVTzVv0EqUlz1R7zw+c0WDyQGZmuUtZWN136+GNKCY1ZasTkvMk3pALZ4YItugqp3/MiZaUsDoXhJCJ7ofYmrUdO+ewXAVFohiBpL62shKIE5NMXDXMNsZmtAGYZxEtXASXHviSYcueX82YX2hZloEhcVQmcTYaLK/5E89GjSaD1Wjihi40oqjsthJbecBvZP0L/qtH4CGTWyPtRGKt6thsx4y3pZnR3oN6M4zBoQY9Qg5uvvaOMVMdwps7Tg+eurcaDYUnR4yRCAYfuRLmeo5rWGFgd5Fqhcl5k+Z6ooTM+chlBNZN3lJmofCPlqxccRTDpj3pMewlZ1GkJnbJ2LtFFm+gn23hpGKpph4PnaINbW9cbVZZA4CYQRgkt/MYj4QU6SiIFgi7ypTcE7/qDFhE14ViHlBzjuzc1O2AGsESQKwCwETSybx/oaRaHuHjvp6nisdVtjOpHGfdx57fXXYzurF+mXkG0qxFDE7PdRgwlsWQm89xweYj9fp3q93MjdpkiqGtSgsNq7X7rHnXO3vvQQgQY6UjSxudYqmfHk6iqNK81DUkdJwNB0a7ryN1BO0xhqErly1V3WFXg6Fp7tsvJ5ZLpp0d2LvoFUN4CdKGXNgp6uMOIqXo1I4ZLaWdpzFJNd0zwoiQdMsroyjuOfqFQ70ys4RYlBSmymkXzbVVZeDOP/Es1y8MH/lTaPeBffSGr4/WpaxNUaAuB0HHsizkaHXNLxJmMFVQHO6nMMdJkR4x8TmJpECXLEw1C6WlZIds20btFYxNKyKAd0vJMqRKpEg1dE10QjBDMYoQY3N0uRqxiff6MC1mxuGUxKcBAPw/MZCvIsoSzQQKFyciqlJCsYHWs14Sw7LCWU0uwpbiJIoLBlwFtATSFMnd8VoUpqk8b6ss6HKs7LB27ltqLi0tLu7dlhipObZZG1miatYgvC++zysctfJZdohU0ShGGxaAGREVmt3jSvSKc/4il2PJOfPRB/TYgcQPwahQcJpUMLaB6VEqNok8mXMsa5A/OMJXlKyTWS5pDzLT3ClKLy4s4QstyWgtQH0M1kt44M64CPiYZqBgXIFVJ2kRZhZTediab+YG7dw4KvjtXgwnSAyoDpQ0G3W0lL7EoJyzqzChq7K8M2sGapv0ANfioPI7QQqvOJFMpwoyzEbIKgsprbKdUuSXOuL3aOJMiCpVInsMHFgKDRo5FXAkNoFGJ09HEkYk/UxzHfy50UtBtLtooE6TWwOzEKilMFoqPPjulKhO6UTVWqnM8dt9dcMu4CDxlJ18P9ExUqFHIGZBePyEtJFQkESnYcqL+UNuAF2KcckWwQwiHoQjIhxx4zSD5UlSiOsKn5IJ+x+BDZ903YqBb90YeL49dLc9ulPk2xezUV+DbrVg9W68dcWM1f5CuJAxT5BIli6pUVN1efh6mdXkMcGCBPFjT0rDyjeNuaHkF7phpyylCJAChZE0U3TTtZNsbGYMm9oJGw2pLzMuPF+ymh+VlUZaOX2tb8StfY/dT9dFrdqdDIdIWl2NIRLVWjXSB4GZzYW7Bsoq+63HKLLkKcVx2pJanmRxJiuLiddz+ggcO0QQgTVkp9FP96mr4zK1cy1yI4ue5VRMwRBMbeQmWaCyK9pvHo46JYOMbgwNar5YWnrkWZkcMD+tiwfFdMfX/tPtY8jqQSPo+vg/aoXVJJmb9flV9DQq0KdnuwfDsKGYRFmCSQAbtGmMCW1qcCgBLXcGVtbImDQV6xS9bbfU0e+G4ahnTd8cT1snHFKZ8Bi2LDlhU80yOgVYmbed7fOSH6J52LJCLIq/fMsdYqJVtryyGO8/oyWzkVZaJAeU1Bl/Qtgpy40cL16cnRpZagNa4Hlp5LmkOXZSxVlq8i109qM06XPSVZpll2NWQWS7atEDbzBzKILDWZ/fWRMqPV9s7koag2pDiW210YyHX7rxvgQLX1XFOis75WDDGLHJ4YzrpBlreupzUZiBYbIeMiawUlOQ7qAA5VksSy59vjQiJxB2w2KoQ4BFs15n/f46Av8hAg+Z3BprtzSNo/HI0yxHIdORvaW9caVYtgsDFcAE9C1KSUaSIA2tpobUlIA0hTiPMBKcoK1i9Bs/OdUIJSWkzLWNBuVukgBGdoNEzZjOarQEvyFPbRLUsK9LcX8cknU7JDW5ZOoDKSktzZY0OBaNsT9Q2gsbxTrDN56+APeNvYbpEU01m4bLb0/DiAsDaWTuEC92YVwGhRSRLNKTUvZsp0qnAiN8GFkBgHGUCFsU1Wngcl7ITsoF2G4c9ePCt62G7TkHLjp/KWkYyiThCAITFy7DFoMebML8el3TNRJpTQl6x4sKyVOM2V2zPbL3Oe0WXUPXamdm0Qp6jij+pUDqacXG2kZspBPfBLqKSWxrnpaNzHQkyzb5VqWOsayJMSO0Ttt//l5XAJer6pmnNUEucxtPAwPzF7J1DGqCCB91Oq2TESuKjKkzSXFzzhrl5MLy2vLXC/xMYr2lUy0MAN/aNiyUfGH+1CxzmV+lWNE1p1Lv/cIXeUOYjG297dj6wA/MhkjCYBMjNUVPw3RsMsqkHGnKpltSa5DupWhaSEnkuGes9PsGtYOQyTAF1UR8e4UzBU97jiScDuNo5Dk66VXGAZ2Vlmq7s+vs0rVENiHBKY/iEA0FHGRU6PKQwyG86EwioTor52k0HlB4WM0mg5ODpEfqwzIyPMfUm9wSJwzWOMikIPWRTVAajfm2KWlAhFrR6u5GU8FULKhQfOtM7fnLSaEE+OYg2YAxW5Slfd+n3YG9KEOwbbOtFm1TJgHqW/q2neft6mq4mm6y3pCIFx34RFwqzEUhiJslZsl0aWJGO3fuK/zcHjfCBaetRUquxgGHGiXD4HgmxZgKNVvbNxMKkJbbocZMFgqWgQ5QioMmTnzTdl7T1cpt5IqLC+665a9jFTmi61HuKtTmXG/c9ro8172yTA0t172gioVdhpnkhcKNy7yGEseuMeqrcxpCJToJTcU9ugtjG1dZDLI1alwSEdvoqgPL6IRy0Uu0hhwC4vJMrlYDV9VNfbehbaSNucLuM2cA7DtOVzf6zYT+FxmmpnRsPwfd1EEFe+appy9U/jD2LdlBZF+04KfsJ9w+DukTyKKB4vvEN5R+/bQ4QIVAed7S0eQXTqjwoXXN9cep65pFHhU5CSDE+IRaSwetE4T7k6/bmPo0bauB1LEXW6fsVvLDGc8dqvBpP4uP37I5MNCwVAutbeEhlY0T6v2+dFxun7Zj4y4VqpEGocA4HjgNuVGMN7aZnUGFPbhZWS4Zf76jvWgbSDJxi2zDIckuTCuR9XGQ4FNOwWhpDRU3JTUrC9NutPaeRmyrdak3VIYW4KMsNaj7A6kdLTLo0dN6Xb3FxCBjtfO7aILsz0EDhPNQR4P1XACjhEowCng68S5INhq6uaAoUYlKnqN6kc6ymF6raKaFr5RgJ7MP57kfBClDz3ZDwt98bm7AEt9z7lmGo8WpRQJt+6V0+x1fOBpQ9+ae4eRltFFGfc+cm/X5pdBwTXagyaAEvyzPHNZtGlg2eeqOqjyCINPY6Ub+6vYiCZN0RdgvtSN2TGXVI69uLLnRmlfNjPfbdqdqgC7YKYiLYbIVo9WdJ0GUh+acvr3r6UoRFYGrmQh5Y3a/0NCGhTv2fc9zkjI6RvLslF7E3eRY47GuqsGxVAphyHjero0krqJ+2G41TcfJQkG/QG+F7axozPr8zpqBDdJy58IpY+6JxOApk6hQhZgPoeRNsiR2ttlNTR/5QnyXuswzG9OeC+AER82yTe4IVsQstISxSO4VYIwsDNVNkSxARRcpN9jN7H3XWb9Y/f7/6hF4yOTWSY7jteqYVOkSRyu5E7l1w3WGQWyYrhCJw+7LVt22p9nNhd1dQB5gUqYbhDDbZJxRTDOK7jWnHECZEkYjP+gLBMCweZzEB+cpI2t8EONrwLz8gOU1VAPPPdCFmLnyaHTTn/7+H7zvt37vfe9730c/9r4Pf/j3f/N3vrohhq5TOWcGHxlOSzNdhvvCMOTY5RoMw4Ajoep2wCAaaLnGO1QOMI52wbNIp2rVUSGAaYLFui4ptZql1Ri7EAmhaUGm5XsBgoGFjPyxsn3XKRmlQ2SgSSdqC1gDgKGCVc0LdJwzj3mmsndsRbVEfCQ5iSBxeK4TR/E4RphjcX63C06pCPhJCVuWP8iaakKWSkmgMbefhJmj6bEQeXN0i+4/yUtiKnaZ2M7OOTMJZW++Mecslmv8YlKqpGpilMg0IC7hhueBzY7TCGFyeCzTHqi4HCUIriX9u276wgghaQn4BSy10TxnX4tb23Q6jZ0XPu50x8ewuwTMY9NvrB89EjLOIocj+gUxmyLNBPjIEIEw68yDIKSFaPCdya9v+7P3v/eDvD78e3/4wY98+EMf+K3f+9cRcsyY0+TA0tRXZKE53I+G16G9gBAX3Qqht52RmWCDaVuc9qSQfjDrhpBUvmSQAmDHnjicDhJnE/mLR5HGPg64zmCuYqqWqdqykgxDICTXxpAQaQQzUMbjkgJPTjfvvo2DhAwHOlCM/6Rj5oM8z6IiJoXYDuCehTHlYmxlRtCrOkKuTrVxUScUzaZn2oYQlhHitgrKZn7Qk8AxzTIOcn3P9vmscFsO+rBNzzEEN5/CUShLFHFISkyqp0vNqmNeuHvvut3Pg7lBstpgpii8+4Yb7lJNdXzv2pc2ekIDHYTQkrV81+49XlGFZjAxZ2dOglE0obB88pdvdS7a3i3ytTBekNw4i5NO71+/fMtmCqI23vzKPWFqqZqtNPFnNLzTdp+CzDkoMngfzyR0ex7O/fs6YaXbbdvvxeg5jza+fttNa0UZ33frTbeOUBzDEDP0ySEH691zzp43Xaq8RpMPGWaNU+R8PU7mzj5/PirWRjHYn4f+jZLfObhjlTHaO+44/PXNvN8/ohqNGLCYZ2yhsUA3QZKR2YEwxVk/bT8RWsPwtiAh89SIqQ9wfp7J6cuH7QoV+iwDioQ4z0nPHaLlnccJcyNMS9C24/Rns6KOSvzp69ZqsKgbjKtVlbXnlH22EeXMLer8mKav3HDfpoGtZx5uxgM20abWLJut88884A2ODdu7RW9Ms+fH/3D9XQnxH3z9i3+xGu+QVcDJymcGWpb3LnWlXDPpbpgk/EkKAkGjihq2VRS+QYML3n8egNeneH3G2fYDB07N9JZtuKbRG2zYuuJokm9AtrAoM9hyyhBEgznV+e4uZY3LpA5DfCZKN9a/eNc3byNbWr1neGOcsYEvbO+WQS8duQcP7pAS2S+D7SofMrUfMk6FBLL4P0mybNPzPNtu+EHlZU6fflEeNM8597wFHs3cN+0koBTfXL9+5Rg3LFeGyahDHc3DX6LXPdvzK0ga2cAPgzzVPdNhuIXmxSnn7YySsOdHmr17iWp9+W9uOxYty1Z0+53X+uwztEXBr1kqCct4m92FBD7rPrOwY49lwVlTGOAXE79BRh3m2TiMOfYOWwbLjgOJjD/KsbvVdW8jTVpRZXqL2/ZK681um3ntlCuhu3fXjTfcp1mGf9/KlzfF6LYRy4otG7rT3LnElmVlgUYaznNFW6xyZ31+Z/1emtdsezsjvGZpO9KZU2nnSmxTNKgMzbR3WIuc0LatmzZsxmQUTtvPJXtUBNf+01/8yYd//4O/88EP/N57P/o77/vo+z78tX6GyBKdaoAvJnyEmwNHqdia61cdge8uAg+Z3JqGKR1DDidQQFR0LZH9Agj0wbOhlIEMcurgpruy2otjY+fO7cImjAT03waHJ0LBoiQ16Ikllqa1vLaj6+J05CBL8vUs7XkaKaEYjUQhOKbMN9z1fgojAuQPoMuEIZDc9Xd//ud/8KE/+Ngf/cFvv+ddf/jRP//Qn3w1NE34qoIIzlVMZI8AHE3wRosWFLYHEX+TpCSu5E4e6WXoR+x9wrI1TT36z1NejttAzA7dYM5nQARSPRIdj90Tic80VKsGaS5d4WZjzth2+gXbU1qFfKDb6GqGDTIhUFgVKSsxcI95JaoXxWD5Dn8YxqMqp7bXO/T5pHXPMsrMGRmQpuURaBmIh2kG4+M3ryR09KFR535ECqq2PSjbsd3Ncriv4EBYlYDHmJ4SzC+cYTQgmXiPOWt7V8xM+sFaXOG4LmaSzFQ0eEnxFNN1DdgB070qSHkKe0nP+rdff1tDlQLDi4vI1d2H793bLXPymHgszV26N4kwi0wTpiUhm6/f+vmb/dxxSIi516adpwxxVcA1AcVTi96loHOI9CfZvPUTf/Lxj37kDz/wkY985AMf/eAHP/D+j37OVw1SW85Ci5TawU4S38qAjjq1EoBYnErNZjMI+c1CEDqOGauSLGtmSp+ohQrL1JqcewVsCVTDsTJXYjOjPqSkM4GAA4TwgLKL0qMWo06D2J2BqOs5uLMFdxr2UrlBQcg6EpoohrZ757a5hoojpmZieL6oN0BjGtAc9EbqHz26uhEEY0XjEeGUyCI4OWLNJMCigNMAvk4rBrwi78WHZ/G0x5873wk2Y7I6yrCYFr8KnUE2THtSnEpZbOCD1o/KvQd3z6mqJzn8lkTqK8Mb3/VzP/P8l7/k+df88rp9IK9KP9hw8ywwls7ewc8WoN80xmHHM2MJGj51m4qkA2dd0jR2JUmfqf+4DVll/Tdf+7SXvPLHX3bVW7/oyYMwN8ZRFS43ktPP3tPi8jJR5EHqspNorJrW3rMf2c03kOVqGA2OXre68/0//Yprrr7yha/5tWXFRQZHyga6y7TnwQtP265GfUrdwZDiUmokydiaJ/s+5dztamXvUI0j41XFLOThLe961ZWvf/VLX/mTb7/D2VZaHcFbsJyRvP3CC/c2RcVI4mWOixG3bNp+IpTghdaZ0JKeWDEjjjZRYJ/yokXlONxCbosYPPCDES8qc9a1ZXkGdveUxDnLn+epIJmYtm4FFUIdkGIF9LUW9p3nbSMCGY5CcLSk/qEvHcYlG3wPprxtWpBV6Lmdd+a5srStQvFSd6IkGDvBB17zpKuvec41v/jRQw4yHcEOdaGQYy3wHnHJuQ3kOCGe0QFJczJm5mvhBeX+iBIKeDiISAoFfb/R7BZUknOnPHyuEW6GRWhZgNx5yDqBXBepmwxvMDYNgOroqml2Tr30QjdfbegOzKx5Q23Zt/7Sa1/5qp/8+Vde9Y6vDjK5qYfLg6BBeM48eJpHRdX2G0MzpDk5LZ6YzEIlsU1EJEj06TwEMWKOyHfm/TaqmnRBtMWLzt0bWko/ldvNbhKXyzd/6brDI6yoZMuRUxaimSmjWZ9f+E/w95xWRzHnRpi2l7Rblbkzds+7c3Ma/uPp2ija5Rx/50tf/KqrX/Fjr3vXit0exivtSM7cpY52+sMvXDBSZaOcWY9IbXpzQZ+6hFq4CfqOg6uupFGcl42d+3bMGR4wB3m+hvymBfGuyM1GU6xK2d27p1VVXqwBrYTySB3xXP/i5a+46vJX/vKGsx8kKox8JMYDadcjT1tUdbAn9keodDSE2CdSacbnd9Z0BUwgVc29MI1sSqmytDUGYKQImQKp5S61Fj0tzBDt9sMQiopjGNOeCxawv/nNT/zxxz/0ux/+vd//0B988I8/9tG/+MiffX2YZvGEuU4rkYyaI0PACg99PbFZ41y/f8sj8JDJrQUzrJADhqVMDRJcEfuLi4tnNqDLSVEQkkmTFdMlbbbnm+bOOc8FnWX07US8Ju3+b/0BqgAaF+N0AONBl13ytDyJSa6AiAVDMpEc1WLCJchD29Hb5OsQSYU8rFCssvRRGSfsKiQiarXAMWh6RpiGcahq5SIptWIw1A7tEBZHMg7EMAmbGJ/Dlq6ajGTBa6Xk5kQwNdMRRwsYz5SXcGAR5rRCVQmhJYXRHiDHeETWYooEu0Ekxn4PhFpuH3jYJQ230YjSglSQw833R3wv4HNFpzNYJRGzH4gaUx8IBUMG87AdyHeeAsW8rZqIJutNZ0nNFwxrVOYafsNquRrmWkMkrOQriHb1shH8vFajgLRHFm5p7TBrZv4IftvSzjNa0MHHDWeuHGaeWRSuwbG0XJICYmVIyZEi0UfiLI0SgNSpOJOeNwvIB/49t3wzHSVjDZpxw68y65QF23YsR5zOzv7tpzSaphpBkoRwChh/5O57pY0wDhKY0PCFhwBg6BSAP/B7hU0GPAd60LHcATml/MrAxSDqUWgYRnNnAFwBpZrBn4g7ReeBmyVIOPhdcHKUlRZG8Dfg/zj8byowoF+aqrM+gbY0n2PYQ4u7MH0fCNHXGvjMBahQk8sqQkrRdKH2q5hlkEkbmLrEZc9q8RWQAVGb5naI0xtHV6H7gsTF6JIZWtE1WWD+IEaiZb2YU2VMVmz0Xnx5OOdkySCydFblGLDcRtUly0yAa2aBAKsRczDNsU83FTYSUDpyMAcue5TTUFy+HW0RExKMZYZxTE8H0kmGu7qnme2GWzWal/3oI2U6tIGWlbFrWrbcGK185bovrWXecKSXmG7MAYV3vLNPvWDO1Qx4vCwfRYuESTssnmlxM825hcc+4TwDHfMykOE8FRtytEca3/eNr39l1SvljRYGrEqLQS1/2yWX7Y7CyqA6YKYCdpCLrx7s332Pe9KpkJFgS9D3d6xsaGWHv3bdLcNsX6CGVumUrpvGa8NtT/qJUwzDMy0t1qy9emYnxQBpGkro1nmPf5yr0RmnRxRC2dfBxuIvffmr46F6PNiwzFYWjtKoip3zfvxxB2K0dXNLyJ05kL0E9eik+wm8Flg/PO3CrVLsTiKtptUwff2kVDdJGjEVDEzrujaFHJluWWgYYJKloeNucqNMPclClsr0dRvRtYjpkgjS2Y4zt0XsnDqleYFeuCnfdOTeuIhZXCHckgpibqHM7770wlOclLqafpRQ6ozUeenYbV+9/XoGZMfrrrqflYXQ6bD99B86T1jfpRSg9DrI+2UaJgw6QJljT2tDQrAa9ORMSPpxHDKbkBl7zn5Yu7nQKBUXUg0aFQ25qfiVWYXwHwCJ8T1tD4NNKd37iKc+rj0aRkPAfsjRaXLMKZXPfPZfucGl08gC3zLbUtSVLr7gYfOug8g7BUiqhepo6roS4nqBkIFGcJDZdx32UuKgFNg1bb9ahaiWLRy84FzkM0Ap4nBVM7qmetttd6K4lKCjEkaZ7c6zHcz6/NJnrNKqF45VRwFIYb9vtvcuHnzsY93VNHViN8amOwySTrRy9Cs33VO6QwKYNCSz8MP43sYFV160raevt+3OrPuM2m6ey8bV1OleKiM/hgJnmTKSWepc1zKD9TGnm2AlFZXTMOmI6pE/oKdUxbsufcVzOgnSrmlBLdcy7KQx3PjyN764mrqDoVZWUdbGuqmhb7/w2WfMazxJUP8TIQ8AKy2SB7M+v7N+ryod2duXzskKyC10UMcSvEHNkV26y2Fg7du2xNkomjwAARxqGVO8J9/PVWWxbXrZSHx1Mmh47ci2Coiap40KTfTqvqXLBOEEMGXW66zfX0fgP0TgIZNbk/fAYstF6mNGjIsweLS0B3iBQ52jAyBnc5MMsoSMmA7iA3iYCLn5ifClUDH7lsUdYAnwGImLbGUAoBTDoLcknVLpMrzoF1pAxSqD+IGMM4XIVJwPdRcSB+MNHEcTckg5kR+BnwL/Io9GGx5osqtnZZRHoCOgHnC8hWeN7oIrGyBsUE2gGpNdIK0AhGfrOkgARzh41P14naD6wLFNtYCJnqikmYuxISCCqAr2C/hE1zLa7S5QZl5a2847BVo2ttwAUdCRNSXrNkwGN8hoMT2BwskBf6yfcJFw5KB+htnoUNNx1IWs5/vpcSgDHTltxgEz+cLn19CD1XvgRYTjHoqi0NHJJhxFTgZHgMYZRWI6LAP41o1N1UoX7YuroWo/dc9p+xMrH2lw3fuFL9Rhc4gxWt5l4zJpCKiREEycOgvoZ2u2s56v33Bt1Gmoc4ameLHqZ6ftOtsT9pokB6W81D59W5qivd0R6ly505HvuvYGA2oo2CO2CRVYpiunBSBlodkM9sA6B3sGRQOdE+P10J01DC44OJMgWIbSiZy2UKmiUoIgSZvB5ndRDGRs4q7thOEAMiKUdJIeQUIidZxduyore7o9LHUx0Om2d1u2F/kg/60I7oGpq5Wl4Bo/RrcFNCZfg4uqLZRac8ComKeazIetDhFLkIplurKaATuwoMrwHEZRvbbbJnXbuWvXQXUdAnVskF8OUW/54vIo11oWhHdyOcZeFdggpLiSKD8QzpPKrrXHUlgYY8+dG421hTMq1xQ26UB9UHuD0cZcA+o+YGvB79wI7tMSmwpO6jz2da9/jhlvmgYLBUK2OdZ7DUlr5jrcYxpKSqYtK3PPueIHL5zvQmFKmBOG64/IQ5lRMUzbeZfzqn3KOS97ySNsSW0ZkezHLd0ax1bRhz6jzyWmv36EgrKvnfW0q7/v/B1mJqm2jhtoTGfB1BW81qWFs6563o8uFYdlrUXnqKiGqQG7dCGKSbxy319WtN2FceC5z3/sow/AGxmGDAFnfWbjeKz0armoGp0zf/h5z3y4bmoVVToJo9XYoL60OqbubNeCLAgchxEP+7kvvPLh81S89KcoxTI4qewM0/YTeFcSbXmyWEFEo9Escuv7aTWLSUzow9RIsjGKUtoljktPifGJ0sM8haKrlLMJhYzHE+LEtHVLiVLEjm21DHlBVtp7LiiGga/rFAw6duLS6q3LI9/kvpRQEwrV0nyGOk5/7M9fdUmWrNh56RjudjkcJNvKbNHlsdU9qxcdqcKBdtpzXveCx+xn3AIlHyQvYSqV43DE80xDbwOsg2FqnVFBcO8NumH8W+x+JG37nrM6ZbgOtyKmA6YZtPUt1WXVkKA7kgeOinIRJaLWPe/y5//gQtPSm+56hMPVkosWlCdH5apbxl5lolzUMA887YrHnNNs5gG8fl9X53JmEaa8aPXrmlUpcPMh/cO/E+2fIolS3xoac6RTSSdfvGjb2fFYZ0QuMylX5OK+az95M9QMdlfdrSBJ56kz6/M76vc7ZkdI/lcbpkMN2w8DufQufPnLn7VkhlqAo5lT2KxurkrrRuOu4kAMz2GPdHf/yE9dtVfqq06TRs2smYriLnYNhi0GLCNIO0LLWniMUVlXl+zc1vAY0zBdndK1Go777G/8Tp7yLO+O5T1XveR5enxPW877gbDd9bWoicYtRCRXCGirmbWitZ97+Y9fup29K6AI12jqYv6agp9Usz6/s34v5hkau05ZsnRoUA3XY3wINA1OmGNZSaKePd8tNRkGJs8njT+S7GnPBbNaNH44GXXh7MzOSFoNShFCLhGC7xMYjvOdY4uHdDKhUL/qCHxXEXjIrKFEuH5xkMoMs7hWQ7c6q+R3p+4HemMLIfPWySYYTYn7XVvZ2YF9K3o8glx9Aree+HGIwl0jtfKqalFzmbgZFznUMlM2jrfCkWuWZtcZZbGWyi21MYqVoL1dw9NEIIqaQnd+YhQM6CdoHlkfiaaWNtJJjPRIEg3KTFfblM78Vll3MNTojQrH7URY63IqxutzLZXZyDIe2FQDYMdsgQgKTnlpcGP5YuAuTOZZXi8qY9VLrFZZgcwWZqsXDe/QKkb4gCIKb//3AdJzAINPS6Xf8ZTh+qEy9oU/InofEzTu3vXKA5LFeTEjEZXOXQzNPERjDj5ekcxpp5wBbgZ7gpKCcT9r5bbED72mOioRbFC36UzXm33nwILLHAwH1OpO/RATcy1Fy8yFpXP2Av+ejtGxMsi0ueOAvPp2CJ9aihCT7ETD/uB4A7jAvD/d64YrMS9zx63Ld0E0jdMw84scu9ttB1uMqBb4CHIgh3MHDuyaUzrzhR9hLMeXXbvu74drK4yN4sqI31qhjBj536DpYHbAI4Owx9wohyqT8Sg4M8n4/7D3FgCWnfXd/3G9OrKe1SS72Y27ECnWooW2uBQSCMEpEKBYKIUCxYMECKRYkdLiUKA4gbhns8lqVsfn2nH9f547ad/333dv6LSTJkv2lMJmc+fOOc955Cdf0Um4YELZ+mito8cYGiYCw0PLQjEnOmCrXUEY7fvY5eHEcL0IuhMobKAYLPqfhcBgzHe1KW7UpcRS1hIdlm3b78haQj8kdJlSudKiaevWynrVp95v21SdzGivSpNDaaAtQa29Ui0pvN41FqVBD2xrkXbrlrqhmcvw2iWjHREqeopdl+l4G2G9NHqQVnv3JrENdEqodDGYVl3YbNpN6LAwC5EN0OJxKWnTQ+74CUMxcuyfeClhKBlMQuNgyIY+0BaTLItocLuV4aI9W1hOc0hZesFz33vZxXaqjaL9AX+Ak9q3YtTGJQ9Ehq5ULnnt6/7ikccvto2MuDrxmLzUDAXieDDQeEgtYnPJkX/2sve+9fmrwtyrlloMxmg6azRqndmONVpTmjXLetwb3/C6J64DVG4IxQ22ApE3gFLlm8uafcxjn/uOd7yB/K2B0IGj0ohQu6mzuBKyupvVMKte8rq/e+3Tl7fCeEndptw/Ui1Dql9MZb1pUi5XKydc/LrXPPNJw2AIQBrLnqXkftDpkv6Urk/OIjnPetHLXvni8xty0kT23ZRi9HgSWg0D95NhW0iupxkAMKYcHWdwYCWt+kHzB9iTEJGXrQjOZnMxqjnksUgK6dKs390rxd0qeDBeEeII5M5CVnPAvM2Lmj1Wzk5qOXOqaW46y4S2mIZsCxKIDOfembt3IscHnovgiFrDqJ74+pr1z3nt377s0UMIpHttj+gv60p2q92qwVaYqc6uMY9/9qVvuPAJuZ4sEpKmoF1yOQZ9Yhm6XZ9sZdHQSpXAhcAszUeH4B3PQo3jywEwjRx5jlWqlqVU3AZJbmZMWOUsz+jlyVBhkOB16npTbRT6oke88DUvv/BZZtRzLGAj8CynoygOa7aUaBHI8PrwEy9+5hsfuZFuSCCVTXiXSgTzd9B4YtIHhzsga64MK26Djga1TbTnqnqLcswyEC5FIi1ft3bZiuluyBMLdEmSdHdc3yP0FCoUqJrMjgLtmOf6rTjjSuTXq40wDMGFw6Pg5SuVJbUnvfzvLn3SJkqrctkhEVYjEx6IXI+99ACvtic//TWvfttjjrQWD+WzEJEHPteg5y30ZfVj1suqBTG5a3FQShBmyCioRy1XQ2wCONcEwM+BEaQRmFL+DVpAvoFa243HPvNj733riCo3IXpEXYL/IjQTkmXGQKka8vBLX/faF/z5JpqnZWBbZZDSNivgoGqGBNd4fut3vvunatQmmJFHHqEYbkQHx6e5GYZmHkUzQ4uHlhZhaNDMk0RVKctU0x60LnQN5aqkNEjGQGnS0sUO3rGKFvA1XciCC/FFKAp95W8hXTjf+zz8+cMj8J9GgO26DwIs89mpyb4b3EP0ShEBiFW3YkhjfjhkS1klsnet7KjTbs0Ia6nuw6/xi04TcHBv0Z7FyXAo2ISUi0WgJJiJwsBPlJRRdtaOWOLdcW+lithC3m5wnE7LmS2Zw3l7ClfpwIAOKftgUQ0D1TptiaiNUYAz2qlfd8AoiiIjel5uuxjXVRwIiD73VvSmlHvC0UWsc72boCNiLutePe6cjWJInnToYse96uQRizZMbvbNYS9kZVOURqpvgGSyEpu5ix5WFIH/Q+MhHhq/c0fzvJEy1lAwQTdtaVKZBF/SERbk0BVzM7fNMvXAM8TBWm9Jb5k/EyAsRK1WIqRyGvKeDK6bvbqgXVultzak69uy3iLqnXD1UQebKqNRDnOK8ao6nQyvoq+r7/OzlTD/rc5Yr4bhCLzOXlY2E2pZ1K/N2rLu7lAZ3e9Orwodumu9CgKJWoV7LqgY5UBIekq2U113lLa30olaWIcLp8ODt9t0EhDzCEPdHgdN0+1SqB/TjUayrBIdmBmu12cmO2iiaIU2vbdbOd4thCUjMIsuehAada+kUM1KnPcM34lGu832iv07WyPnFsX2JEEZFUVFXkoiJVZpdcrUAVoaWytiubWsDIh9EDmLEZ+phMMHtu51NrrU+ePAKtvj8oasPrGqV/Rk6v06xEoog+LUms9F0F9Ii1eM75pdXQ+SA26ytuqEEz3Q4YUaAYRJR9u37a4+ooinh9UqYPXMtgMzNHvAmuMc8L8a+Lm7iKlMOuc6edmFzTlWWdHMenpSBs4suaPmL3JMqyvvUWUXs+iqBM4pRYt7seK2QKkjjGElS1rb9ljHQQRUTXrOy/cuKRb7KXQ9NO5o1oCd55nixBs1Da+3fKwxuzzuSDoAdgI+sybbPX1XCt+gaDTyVnz35Ddv+uHNm3ftueHqrd6y4IjRJ69evfa0Rxx//uknjK6Ry3FX0J8yV42C1E5pJKS9ZjYUYxt3sKuRFPsEjxNLEzW995Z/u+nuu66/7to7f7d1Njv2mEevXFRbffzj/uT8DcNLa3WRXVcMTtciE6wtudJV/HrklNaUny0Fct3bt/lXV2/+18337rvl6919Q5MrjrngjNUnHnniCY/5i9VHaM0EiYbVgbXVLhpKaGdqp+euXTV9YLIilVbqItSoxvLt1/7wd7tu2vaj26+bHI/H4uqJZx17xprzTn3UiWcdcfRSNb61BjQ3kPeCf1aKeiowVMgpHnQ/QdHyWN2bCjqy3gSQEeaJhVwfKHohzXuQi2lFhRW+wxL/ml3WqXXN0bJurCaANfYvX7J4352yMQIXWCKVsdCXFHqDB523EW+UzNCIq95kZqwCERWoWbN0shzDjeEJw7PS5ZVsX4AmUt415boRoTMaTCfZInOks/nb379x5+brdtyx/Wf7ZrzIPeOC89ccddQTHnPGBhRHBHwsc9lj8f2rRXoLGgJIIqJ0VXLL/YFSS9NRWw2jvDru9Jb3ZJDvIj2An1nWcjmPsdLV/Bgxy0pR7yCjaABTsNWex+6WuSQpYEmceKy7Y+r7131n+52da2/97a4ZU1m16k82nLrkhONPeNSZ59abhb6vWi6iRThekzfMppPoYUgHn1eaVnQQXatni8Z3jo+eiHAhLA6YfG2bNVcMB9aEaevAyyKK/M22MqkUlWrCSq8V1WmzBwHRUapTUlePbbpV81i/M9VFUjoFBMtMXPY/wyzJ4FBy1ZQ6nIF08u7f/vpXv/rdvnu23brzgFKuW3buceuPWv/kCx557FHNRt1olf5QZ3i3FqxX5Kn5bDOc4IUVzgTV1fVS3m10RwG4Z922XdfKis+LKncX9eVmO/Ap25q53qFr02jVvERt1zsmJRtdmiq3bvvhDXf97rZf7b1m5z2hHawYefLqNWtPO/eEcx974vKKZd070Wus0Bep0s5JUvayThfCiHK3COa1fhV5frC6RKkZ2V6apa1sBXCkYYgEYew1HReMYfvI2KHRN1WXNaenj+lRVWFWxwddF7CykV6ytS788Qw0V+qoYOz0pR1lZjndkzwMAKMLZXZBYzcAcwIcOXwdHoH/wQgcMrH1/+AZ/0c/mhUUE8eSlFLd1NQ99xzQhtzlp6yu7iF4+B997+EffmBGgF3ShDVF0RYsj0r4DZWy4GRDOfCB+YX/S9/qK5Va2jPKWU1eNWMi1kwXoA2+ecborSzUfblvy7WqpEzKLQhhyLVL6sFjjv+l233I/BriUU10G5CqJ0+YS7RFCws2hki5RTuL9hYJM1rgNFxAcB0uWT1kXt7hG3nARgDjA8rqOsJ2+AoBvRGoJaAkqGWVkushd1ulfSRLoab5CEvLaDXN277+Abv3w198eAQOgRE4HFv/npcE3U3V/Tgo/+X1f/7pq9sINWjHPPv9H3zdmYvmLZN0CEyHQ/8WIakIyzIRRgm6Sr8Vg91GPgezO3QvTa3UpKwlJ+NytMI/8J0Pf+CKb11fnvXCSy962rnHrS6VEFsR3A88uSt09GJoTIfpOP23LaTVxf+CUICMwX/3O8BE0DS1hOAWWglwXkFqAoIBnq7OH/Zz6E6qw3f+8B0BKLYZdqy0TYWJFcbFII3oqshTd3z9G9+/frc+fM6Tn/fH5zvG3lHZ1fN2oFUfvmN1+MkPj8D8R+BwbP17xszIo7ZUza/9u6e89rth4Xnuqlq3u+b1H/3Ss4+b/2gf/okHfAT67E+sAQR5FLVypMVRFRTCfOmC2XE/4M9wsF+QJ1O+tLLq4N3m/+Yjb3zTP93WA30UWdKix1z1pXeduMIIOx3NQU8XqW70awHwPCi3+ZD7pcCDya+Exzc5FlE149J3lQI6JbATIJgLUcAGnsu/AXMpFLkPX4dH4A99BMBIlDgcM+vhbkJyhnFe9jjrPv/ml1z5b9NZpQJd/YyXffDDL1m/vFD3YhuJFdLh6/AIHB6B//IIHG6A/p6hQi9vWMNXBWkAZRZj3mgaObe+BMHh66E4AnMqZ0LGhWKkDsC+DIMActtD8V7nc0/1yioXB2sIgtrYjd/dRjdFNSC2Ts208rsn93u9VtU10ABBcJbAek7x7fA1F0+L6FlUpxWoB8hlIFKGAM/c34up0m9uwPykgIe9yuFBOzwCD4cRIMskiZQh2RICyHguYUUWpeH0rb/bXTQqRjZbKjO3fvVfd/itVlhVKvPmVj4cxvDwMx4egfsZgcOx9e+ZHqGWt6MZ+ZhHPnq5V5OiYbkcs059+lmnHZ5VD80RQMGWCwFy9GKxURC+mAhym85D827/63c1G7Xk3oiruWlReeRTVwfduIwwklzbbCqjo65b0ZA8gxAmFPfAms+Xcflfv49D7ZPCyrgfYcNlFuE1wkFkKDgB4RUpCKJITiIq1jeipH4tgvDD1+ER+MMfAZF+w7IWDP8+EUUsDtRR1NUjWtzx26baUGtDZ13QMIdsK9LCzh/+iBx+wsMjsKAjoF72jnf0zxPKe4d8bW9BR+a+L8NREcuGRs099czHrVm5dNXxp738la8989iqWRzGsz4Q4/0//k4sAOUSRYa+oBJ4ABltQNNE4/nQBkmUZaMmHShUbZ81fNryR6xxZ+64c4t88uM+/LdvOHpt1YjxfcAmXYDLscrGQAiu3v94KP8gvgBlOy4JtV+cW1CbLpDyYXogQodAEhE2VMZ/D6gZvUOb8PoH8cIOP8T/xgjgTirEMJj7fXVaBSkslOcUbfX69bf/+l8l/cjeMWe/+y+fuHZdkfiLqlhUKfOWH/3feIzDv+PwCDxUR+Aw3vr3vBkzr6qW14uybliit4xydNRLNLeTJ8MP1Xf6sL4vR0u7fmxXmphAAj3G4BenG9iMhzyO1iiyoEAdsCxWW8q4j6ig2nLyJfuDYM2Q6ZdhEgg9PQnvEaxwcKdQBtuMP5wmiNC71fC9F1RFnlvUrYX3EmOJODN/TYCB4jAiIYL5SqyNKv7DaXgOP+vDdQSElQ6ac2SWKlxGQHRoKZGASlKQdpKJWBoeXZFbUi0ZS6VarqBNe7j09nCdKoef+781Aodj698zbFqezWjYHCC3j5mGPp2rS2x3NtlvYrt6+HrojUDuT157w629MI9xE3Kc447buHTJSJ7F2iHOUSvL2LaHO14LJ+tuMWmmdQrVcYrasdToBJO2puQ2rpo9q4vcOhrC2WGdkP7kJGgAEIIAnzAy0bQsTvbs2rlj1876iiOPWLZ8dKSBQw/WTppCnK3wb/nQQ29SH76jwyOwwCOQaTFuP2jwkVSmMia8FLB1HAxwwZyp6Vg+VDMjkYdiKbDyqcJcXR6OrRf4DRz+uj/wEThk8Nb4L2OlIWPW2+f147wa4n2hWpkuPPeKHA8z9LWcPEOjFgOpwsBWKqF2if+SGeIYiIlznhly6aZm202GZNlTIzWjwCdL8TKtTJHBxUssUGE5BbJqdyUlsRt2nCPWVS8MPL06HiICSk3Nvahd1YcGzQs9LiVuCSH6gv9SQ5xlMHNA2V+yJByakVqWXVlNMAnOJL3Q4kKBgC1EdmGnGQjIoV2AOBJ2yrgUO7MtqZLjrJDBOdF7Ggr6qieXTtE1jaqX7B9WRjDeCvHh0vRB46PGNv7GCX4TgAT4epSWcLcyZBOfR4p0eG5rDhw4WOKMITeA9wSygzojDRqP0gZaZf1/yxAzesKZW1cZB247Jl7pg1nndQkdD34tT6qpwsK9zEEvYGGNuw+2PhLGiVh1KxoGyoQ8WNkYmPOm/GOsmBFyDmkSa3YWC4U9HM3MChQc7B8NhP47jIBMqXr7P1/2tnd95M3v/Ojb3/Se3wY2jhB62UgHij/k1G8Qryup4AhBCZQimE6yZGPZrvFDOOLwRhDLLo2UO9Us/lGSe0hnSzis4+QB4ESuCxc0MTv5ERXDzSiP8DMn7qUqhCcKY4hLnRhGjjHcRgyNP8QKR5kcyF1Nsc0k6GqmTfiMJblgFhlYd+PdOWcmKmZHWRoJXxsYFkIgSTUbiVUt4GyUoxwLHId5LGNsH2utIgD2UE1Mf9C8GvSy+mZ/4vGx/KOEBfCYP0kG5tWY1IFD5t0UPAv/4c/YC1p43GFIiklhqceZVsomxiY488kG6xIXUz0xMJ6kDLas4+6qB1WgVZppMWoqhm5UjvkaQRwcOH8KTIzFmhAYUGFYCJQD+ibjUDoMKL+ipJCvxRnuiDj1pTBY7/uq+7yi+ras/EfNO3Y64slMD9R6d373w5f85VNe+Oa/fe9Lnv/CR1/4iW9tb1UJp0tZkJWLsmMP5GyJ364y5zF6xq+OAcEIlWeJTYUfz3GJ7E8VAexmUgu/pgHXoHU6aF4Jc1l+EXE/9XZ8YTHek/AkdTCTL+UoBS7ORMtMXGmwnkkUdjBf0YZsGGpqV2YhKaYcZ5LNEuGLGHY2yDIRr4GvMljYvMW+I/sc+1UoEvIf/p4Jz4MoeWyreEPiEVvyUBEtoIEbXxWlS4xD0YLk3rBeh/PNW2M3Y+YDPmBGif8WuHfUMbVB42DleiYXLD1PYQaJoeRLYmqrLIsyyNJIqdpuaM1YoaHFOmakYi6h0ozlLHUiMR8SEilZiWR6EazbbpIziZWOY7nRqKPHBluBEhVKEy8bzg2VxZLqEf41eHIJ9LHKg9u6IWq5aSKGRoqcwmX4s4L5qiVltzAcxmXQMDCqwl8dU8o8ZqrzIJw+pW6y7/EfIVkzB07jrRYpBjcLNk8GfNGgeesWJlOXEUsxkGI/KsDPpZaZYkBmYX9aVFIeU47EqGqjUt6FJs38YRw4vJLCz7EA0/EwUtT/f6OHtzz3ogc+F18oi9FkG2Q2Mk81DpQ8tfApZrHijyiIEWJ8+pvqwO9RpLBaRoFUzyzJjeTJ/df84kc//ukPfvmrH/7yBzeNJ5kWakasKggQaLnFWYPVFHcstndN9hMmAKcyWkEcM0YOt5kZlJapBpqQAy8pLCoxMUcAOxBbMSuCFyeaX7w7hMFztkdxAnJUsRuwt7Mr8tgiO++vo/5/ic8yfxTJZKjkFNc0npxNplAMO2J9Hb7+0EfgkMFbE58UWYxtLesQDS1T1zncKTip7AFyDi1JuFpzvkiZbBmlHCeE04ZpWha0NkCovMecLVflGPWLoBrmSk3W6IK1Op7R2Lf93370yU997rvXbelI2Aq6B3781xdd/J4rLr997UWPXoMjo6oLdIHtEGwUfSdfP/AGHZ+FJXlFYuQSfsh4f+M+y5nLcSGpOPWKsz7NMiJc164QrmCK3F+JwmKV5jRHST8yEFuLLDuSNzW5Y9fYvvbuJF9SNyW9JU2N7do6vW3W35+YRy5Z3E4njaTIqkOq3ybZOOj4oHGCtXHhx2QZYtfC7dV0skDRDCwbhQ1VTLTKAcYuqZuYDJuGZrD3YS+LYzXhD2c3gXuSeqWDyIJRshXFqngRHCH44lpaPxz8r199LhldeLzjiQh027KRaNBVGwEHTNdFh1JUUFAhZicHXawnUejUTA7qwKeLjyFe4fdCGw9NrZftPXDX9mB8z+7OeNfLVw4zoub0LZ/86L/epUxm3d7IYy594wtOXVnFPiYqfVU2DnqTgHBFMCTEqPAHVl3bASQQR6GmOimnbtVKYz8zyho7P+aPcc5567hWr5dg96hb4kiCOhilPqEe7zlnY85CS6+xnxoicXGEDyiu8YTlVEZ5eLwQI3ZtSYZl2bn9x+/5h7/5/k9uvPr73/rRza2VJ51epfScBqYlsMBZnDKVifv1VMk5IMoFmVdEZAcfhzgRbWG0uHBWzwtdBX7JLcTESxwZ/CNoirn/cCAlCUuJBFG4BPNX8EVFrlFgdK7kaR3khUpWe2DLz2++6aatv9q3ZWbH3tlQJRA3xJJDUldEobih87sGHp7MS6YikyAVQoqgQwnWAHXg2O5xk45s6ampJ0R9aixlWs3CbXvuue6LEjmU+w/aU51Q7SySh7tKnN/zzb9553VtK/AjbwRv+317f2VteuqpR8pyu2aPRp1gkdVNioPjSsU8KQvbNgWmJOGgJWrirNV8MlXNUHVr7vcJbIlUJnFMTnDQcR60jxW5etB5xZZFBAQnt+/YjZaDL+JXEbrh8GwoRs1PQoW4IetWLEfNe27iBJWe1w5McwnxQigHRlFtEckKOQgyUhIlogfGMlWpUuoKgR+JYz/k5f/zfmRAqCWSKNNGJZ2dtEjZvsgcyRrZP/t76f97pVmAe6wIVwlSCCoLQ0S4olvUn3BigogIfm6UeDmEJQfdr6hjYF9tJI5sCn/7QMqNMrE1V0vksGKjUp/400TLQxGm4lkwlDuSZip6SqKP0AtPp3ETZgm43nGN0KsVq1SdjKhlYCdZxjNMIbmiNrPAx/PeYPOjVVF1IlnvlYXDBGL7QayTI4PHZcMnN1SMsktpRkttdtKcSo5EVaYvQnTwPc+mNEM9paAqUEnQjy7LukF83YnBaynMFHIcBQYIyhy8WVbQoPLEfOcJE3Lg/jafectuaZKnsO7YtURmK1BT/YHpn54cZ7mpY38oiJDUPpg1/dfbv8SbFRl336JpwJHAPBYWkgYbeywiUhJD4nnLCeNIRKK8P7yGRY7K2PPvGe6Df5Gv1RxV7VLAECnl5p+8/h3v+qdv/OhXN/zo2u/89lfJic85cWNYV+xZNVmcaZEa6xKFNCnlaEOSlbCA58vSmLeJVgHlgzwNTUPUZoh+JdnxyB1UWTct9mld69egFCVhQrMpkkwomKILxynB4IgSjipSWxJgRoHQGWLPHIFN8EMlOS4ywzZUgzYih5jYEzjZ2EPYRv/rh+bhTx6KI3DIYELYoMgnzZrLtsjex6qs6Bb1okROKwlpttlLEkcEafZUFDRkg5yyb7fGskkcuuVEaWxkhIdKKwuWFFLgqiU1ljKPdt/2sZc+95P7ayNpbI2qoR9XHHuqm2rmie/4+seftcIgSCbwFFF1HLFvypZDhZGN5eBnjG5Wp8PeYtUKlYyfUr3AN6QaVBFCChaVZkRJyDFNYY+htww7LUJq6iKUImUXUgaCd8US9TW5kez7zDOfeeVWMxo94bIPvfK8xbPf+eg7r/zX2cw88TlfePPrVq2Ma7MKtpHiGKOKg7P6QcbH5zZSTinL1MDqhhwWHBJZJOOGLpUxdYuKXePs9v1QN/u4iSAQW2khu9UaE9rzPPYWbokEg7ghEREGY5oT93D/hMgUIed3ybmJ37c4CsUAFomo4xBn4p7IxYnDv6DwY5hUENnOMhOH97itYtxd1pKoU63iR54obIMTP3vLxZf+qp3IudtV2o0zP/zF9z1p1PvN5c951Zen3FJprvvT137hr8+tZLlpW76amfHB3xfzKhElKTzRyW2AZXNPmW0asWZkXT+1TTdRfD1vZhIO5a6ut3yd209iMSKl7HGvlllVdUowVoS9NEeyxVfFhOemLlwhcVT2IxQ8xMUA8qTMXpHMxNMHvva+J33kd8Qf+yPvGMkOnvzWr77lmUfIEy3DGpJLCImU0yjJZmpqSVWK2QsyrwadehSoBNhSxEbCWoXDw6RSzLux7TgIWUo0j/nXpLAsIk5a8e8oZFPqRvVQ1CaRJ8lEMhtoSVOtBsaWf77k6e+7RdeSkP7N6J9+7R9eumLpCClKztgR23EAUxKKfRWP9oNdJFtBEAjDF5MCtZgtoijErxVuMML3hWGkEk4tMPFjixRaDvsn2r+f8XPqB3zYSLWp4eoifzaK86nbb76jvbty5FMeLf3ir9/8d9++q3fqm7/58ccsVkc0tWkEsWd27AFHHr8iCH2eljtw7Crv3fdjp1IjcRXyLKLflOFmx4CYRKwo1VCAO9g1aB8LKRoebF7JGLLHIROJNIPInndD6MNwzKa6pecl2S2F7IwKr6eolZxZSJekInXD6J6f/WaiCFN57dGnnbpxsca2w3E+h40xqRdIBX8jhtUe4aRn++FvVArkBNX8QZJaom7ImIsGk6HZecJ78x3syQeUJOl1Ua4kdyIo91OfQoelg8CJdNmZU6JgiES40bd14h9Z1wfdr0IRd2cN5YjZ9EBDlye9aMghHbWJoG77yU/bJPvBkuHHnnSma8SJFxFHU56gYJGrVsWl4+V5XRYXu2sYylUttKyVe8Od1Uoa3fmjpzzvAzPqIr35mM/+00VHOe4I3U0jyyKqk0Gn4jiFqMLYjsmsnhMaoicThQkBJcljVraLhJVOckE5WzV1qjgH3/iipHBtk/XCfsZjZnmiUpE1qYGIbRNzIoJ/gjv+zK/ANlyGe70Q8wRP+YN+z3znLWuz/+xwN9Qoitjw2bK4eA6VN8yE4Qih00jluaD0bfLPwtPx31dNX26nv+6IJA92if5kX/0SeZ6KVaElGIYhXx1zSs0VlghkmaecQPyZLKZPk/h/r1JyIluvxfsKbcXst17+Z5f9WNOcvZpSpc1g5Sc+41NXvnpjFKaO4RdOTfFnC1oTGpsP/5fzdGKrIFFgumoyiRnBMfkYfgimzsc425RuzjEd48PFYhHlOeoOKtOMFRFRomav5Dg0AeTxikXuIfekQmSeBVldTvtXZ0lxmpdST2OgqOuJx+G4R1E/TSJwfdGcWOzh6w93BObd03+whoItL+Ao9uh5S4bjUsliE2fp0cmTraFWxEaVUomNOu0KFS2a8zS62HTL0rUBSsex3+OIEvJbtPGtpCr3OlY0E4V5sHvHF342aa2V8qCWJYE8NKNP9/JGXVm75sTFdOsVNr/UM00OHRF0W7TNqIknA0VC1G7P4OaIQsI4j2POELlRjQopDLQ4Zb1SI9GsakHJU9dq7CwiMe+HGtyu0DPonz7sTkNlEqjN4y443rRamnfb2176/D9/0ou//OO2yvm65NhHrlkSZO1UHWokeluZ5DgdND66NmzntmFoRRzR0I507qSdGR32LpMoQJWisNNtTYlDIyEg9Bk3iv266/px0vOxvKVkSB+ARrIXBT0h72Y4VL6JqyWqPmlvvvMhTgt2qG7PI8PvA2AKp+qIjnz/zBaVNVG35xSK2QYpFXDXdCkZG4pMbGVyWTEUwtexW3/642/uaUXF8JQiuemq1g1XfPP6id62n/9wUgu08RF97asuOmM079Rrmh90q1Fz0H1mdLLzPExiateaU6HTQG2JaMnHO92xOESajkPFm5gG2Eo7yyyz9LqcxWzAovXP0cVpEAZJ6UU1M1cBK0SSH7f1illadeqqHa/HVu64Lmc01bs4EUcpm7jiH/jMV35ONB+q4Sp38Ywlz373G1+98fbIdhfzgYS/Z84Rhat67nhpb6Hm1aBxIGgWtUvgKlSXDVMcpH2j8Ig5LBVMe4tylWjvi5nPRA3pzlPSEQSoklKobbDOaopsi2Jja7JlHxjbstmMrIKsV1p19nOeMTrk6hJV127U8+kC9ZFdJMIDMRhBHGligtpME+KyfsdY5YTK+1LlBPiSblE+5uCyTJmG/n3P1cfP3Ccr1v+rruxbprI3yOIikY8484LHnP/0U5o//+w3PvebXWG5/rTz1x6l4DSkRsGuetpFQGTQ+Ey3OzJtbNVG2DFmn1AK0zHjlKpVmkd+Gnqkmaap80Qcv3488OActE4HzavI6xkKCZtFD4e8ht0vkRQvSmuObhD40pouVeI41XDJdHXN6NEVCOiQjN34wbe/6B2XXfb2r09IUdSa5kwX8t4a8DcJRFrKkjZc3a1V05adtvTMV5jikhJIdkeqzCi1Jnsd4U9f/JsAi4yLzZZ20qDxEdU8JQzzHgV4PERFlbsszMIVEYZQY+ljIfpBNl/ZT6QPvp9XVELPcjqcEL6BqbK4skKzbHpmprnt2r9//yWve+s73vW9nV7ZNf0k6zRAsYG3MqEe2GGUdAP2K3JA0fpaMpTRKpko9zcatPWqTX+CtIjiYxytLLURoAxU8ltJKlnoVy6ysmGhfk6+yLbD28w4TtinEgPsTCE1hBW4WhrgoHQvLBLH7MUDMSFWfQhQlNjcGHAl48VFJckGLaCIZKNerQAiiHxPfLnAGAz8nvnOk4Wat2yHFADyUotAeulGtV5XTdOPqAbRcKXWQbmKhcgRYRkAZwrcZ6gg3ZdmsHuLOpSQZxp4LHDOWTYVD4n4k73Rj3zhQqDSomR2ZCIIFdTzUu8XOfqtqoNfadFyOl011Iupb3/0a9dOGyu6+bF//pxHHy1VrWLrrV+66nvtXlEJKTWncZBKS0hyxASkOWu4NGbIFjjY2IvtgMmiJQn4PaeoNcWbRrYgPkBUzX8oslD0Aj7CrAAzKep1fcQX0yxNcj8Me1gnxHGQp9WodGKAg2K2k38GatFR8xn2biHwKTFDSbAEIoiCP5F5fmgbmc330H94fv6Qia3TQredqkgf6VCTd6qs9TLJNTuuEtmAtNYkp9A4j1mcSWGEZYqiAoVg8GPAqkqOPSq3cpGwV7LwexlQ13SoMWxp6c3XemG1GDr5xZe86Pwjq8Fi0RDvTRz96Nf/6cZGndMgcV09wbODygBnDJ2ygtLvQL1kDTCVGbWzLouqqtl+JiHgUHoWABHqm2VpZwl4tpBgjjgmkmdptpJJi0q8wFyLSjCbCuFsRGtKq69/0gWnuZVEjqt+te0Md9NoppAe+xfnHidHQ4uHwVJHvVig5hiNAeMjhylQhSLp5Epu2HWzqKYCnE26nkdBwDgSVVcqrkOAIucWjW5dwNEisRXxwcIWxTEwaopUHaL2bemUd1p62paLEIB6V503oVM3KnkmVyoVercJcSh4HgChcsaWzJ4K+k+02012uhiYBskM+1u/fZ05TqKoaa9LoTo5sPfXn/rib0e1xYG25pIXPG2lPGH46ac/+u0Dx7zlxzfefu8tv/vdr75yysowTiiKpNZwNevNDoytS8O0bGF7TUCfUswDVGiFeekIAD8g5LwbTqVlJDlU6utl6nA8i2wtD4vCk4h0RLiX2VpFcSOQfJnM3wd1Z7QEC9qLbWWJYbHfFr0oAHbJcU6zgL8pivRXX33X92eWqFr9SX/1pU+/63HLsu7R9k2f/eo19waxy/5tICrrJMEUpV1Ha8hWuVDzauBZha4IrRRSg8hLkoDalIChE8NymZy1hcdhq5BVWUQEod8hB8sIRJKEEJlyPKeWBHiFmk7RkGsj1vRdP72aonSoJTPp2vOe9+eLqoZEGdOS8gqLxzJp30cCZjFw/+FQLUGuZzJdBWqHRLGeH3Iep+YoUGsp9itS4EgzioTgh3lgLtbpC4r9pwcspaHQajct/M6XpPH4rFz++EOXvPfvvrEnOOoZ773so0945Gxt1O7ODNWqQTXVe61B41OrNRTVpC1sVWrUnKI8VEEEqaleRDXqZ7aqMnRxGKUUKMmtRUHroNegdTpoXlnEYuJAF5DlfoQL2NpUrJoUTMtJUHPdKLcSWU9kW9THkrTqLmrJU47crU4lDbtBKJuFhMojBKEEjpztxK5ggqOUZV76CeVu1weODRRVwDZKU05dOanAW+j5tAbIJNg0U7YwtbBcI2IhDLhCaUZzgKqUkha7FVPJ3bxnqgXQZOgv972UuarBHH5g0DjwJpUorpvcQwkbuR1kPeEeWDrBmCMbwyPNUHyFZ3a1qrO8o3vMDS8KoyLJ5BRIimOTGAtoy2RHjigtguntTlR0J9SB1QbVoKMpM47aTZR4Ri0jp+LrSjuAGTyZRAEPSyRFCZ/tl2aXIL/KoMyTqegAeCfecDeIpNSxEjpSoqd30Ev1x9UiyCl2uiOzuc1BU3Uhu3Q4f7xeL/QD4jN6cyLyFl27gTHWfOfJQs3bWNR7RIiIWSNdI4rKXi8A/1YkMJ0ou0imTWo85Sc9KsFFyQF5X01ErL/+n/9TcvufbgzOAEUn03YllPgpLBnwTvIg65YA93Lg6UTadEgFEgMMOCf3oOdaSt+jYvcsd8tP/vXH2xO3dP/iXa/88Ctf/57LTx+qLXaU33zww7+wo9Vx0XSkWJF9gQ4lSwQobZiUNqjb8I+5xMmeO/WqmoZOFstS1O31VMVOnToviAJD7AV8mESi7lToQbDBw+8paPdCB7ErhlOVDVOm6GAZgVkGGtUmwbog2dAziBGqkylxJ6Bf7ABAlWSgYrxz9n/2tIdnuPmweupDBm8t0F466LiYaoYg5BANCcaV2qTyp3Q49ogKE7lHD1kqRn2QD5ATyb+BtxYKNTB2WVxFJCohdGtiu6hUJaiOM7ELSW7JsSc/av2zn/KXj37sSU986vOe8KjnnfWnj3/FS//49BF1dyuHAmmjzNDt2g41GFF5ATwFqEqU+Q52dQU4sp4DwQKMmkeFnjpS6dIeNSNKR1KiWVqdhJjEoBCY3FDR6nO5rMBBisoOx48IV/Q2iL1muLj5hEecvqQZ7d96x3ikHftHz3nF617xgqc/SvWnC9Jp2Fy2QazCTidRRTzY+OiJLzXUnIY4AQ30k05aujhjC34axStVdxMMuhQ5iLrUqGhyUbfgXzJaQGe1LJDSIBMPa6RBmwNeJebL1YijgV69bYlDcp7m2px3RGbU/+OANlruVit+QMwEGJFNr8YJmQCcFZw44ggpjmBnGaANKG1kZUA1qVEZNsvOv3zlg9/++f6KeeSfXf7Zpz7pMU867t5bfrRd6u7cN/rIpxxtQOTzrNBUjVSq4As+m3tDNYxCDh7GKaIyCsc0EIhvQYoVhVgQRJUCPCcBfbMlcKe1iHJO6NUtmdpYrTba7sxyy4Ym+t2EmCoyjWrZ7aqOw7eF1HnB9lk67uMhHyIwZab0m4rgdgI6IBTmd/fcsx5xyuMf/ay/ePKqpesf/SenHLXs1D8+58i6tWTxoihs82KqNaIcXoacarEWBBkF5QWYVwLOdLCLFjBRENAn+t02RymluyzjzACpxGuHLgZuhpAD+0I4WATHfbfkPoQQ2mJCnxNAqkaFVa7k3d6EuW/bx678SXtoWNYqj3rJq55x4hIwisBbSB1FxZrVS4JHg3Ww4J3hAoumUKQBOc+BsJtK3a0USU6yxfLncJNUYD4E6IWEWLWYrRTC/68HE0RGsV5tuR732qYZ1fxqVvOjbGqZuu6IC/70gnPO/bNHnaHonunHPafO7Utar1TdQSW3LOz0qbTUezVF5EhUQEOyMtCi7Ab0w1gzlmGBXqHZIrYqDu6DXYP2MepfB51XrFN4CH0WssB9Ug5OYkqeaiJoJnrut1yNVK0j1g6tfHPICyfrFjBWa/u9E9nM3ol49elPfcSahmnJ3DHVavYJE7A2mwy9OFt0v+lKCeoVvQH+R9y1qLmSWNk8FqmdAATAuRMhl8DmABE5eEypOkXiymB0VZwSZtM4r1QrktxNBURfAJTv+ymBVBZ/5v0ddL+KVNlMVAfedJD6BLH0jIhfREVDv33PjnBs60x36SMvfNR6yUhMJ4bJyg0Th4F4ZzgyuOch2xq1AEceMqm9es3czTqak1fcR529bvLXt+064oxnPOHEYUr4IZ+nxEp/iS8QlUhA5sAAwG8TOEHcYdxtQwkzN6/pllIDBQJtYqQ6lHX2mK4A1xx0HLLIWzQ60u3QGBTLJILGYIDa4d1RG6oISHvOrkIDTqZJCEhgUOF6vvNEMEcPds133rKGiTzJp+kZpUmPdhH5mwS7zxE8cvYEXpwYNAJrRWDDJIhFfZjWf4DNhGj2//WP/+mmBBouCuu1mh/6gh0McA56Nz1DwU9h3zX4HfyHlSvIVEDTBqTfHSmU/aGK0V10ygVPeNoz3/GK1z9idTkuW4tXnPi0Z7z2KZc8/xmPPKlRThdmzxRNS2SjgPfwponlmf6BY4muD3oCbHFRRmAca5lnAiuxKlGqh1rNTHtsbkjhW26165Fb9s+6LKFBRzgOKJv5KwAmBTQViS2J5h0hAZV29kM2CIG1BoLKIrNsiABxBENJLDDWEc0xAb57WIWZD8uHPWTw1ux3eI0reThcr7JzQVdWzCrsMjudnTUX0RSuKKmXadUirVmVPW21iuavYdE4TGW1Xq+G3bYuQZbnPNcVNjUKkm6DcoxSdDLThc9NXEmGih6HpgaxWl06NRXUVybarlJeH4Rdag/ETHNSuFgmA0Qj+DzohAmUaEVc7QCwi0NJjay6Ge/34qVLTH9M1Elc6umeXAwD7ehQ/VVGgsJzDOQnqC9B66BGN2dEy2FhW9n+VK3wS62ePLnIrFFIssHy6rHO7TaMcipLQsqr3arRjMNQI7E+2PgQXPek2ZrbSAszblO0qqTaJPxondrKaLubU44q5DZ0G6M0Ii9XbSpbth/06hSBpOjAvj3X3bLtx1ffOLnz1r2TbbW+fN2xp5117vknH7th3YpR9klqXfNaOErmW7oRBt4NN9x0/Q0333zb5tvv3sYefdSm9Rdc8MQzzrxg7VGrqm4RejNw6GtWrQMgRzI41oEdALQvkvaolnT3Tnz/zrtvvf7WnTddc0dPGVl29PFrl4yuP+sJ5244cvWmmirPyON6WJEB3uRQ2Xw1mQFQe9D7BOxdZG3HzLOAooJj2sMeOGfKdwnxtZ2NzWZ1bVlpzGqxEYRIjhT64ixSnQpZXktXqhQj0szTQD4wE4tpQ2sCB8ikllsdancYzNAQKiEMqQDtURMeqtlht2vqZagvdbKoa6lJl8BRrpQ6hAGrqnaUEbA7TV0GBUrJUlQsZfhdtid5CzKvADAedBwAodRdKw28sb337tix69fX3vjb628dm5xdvHjpxuOOP/bk04894aSjjlxnqXkatBygIKouWv0iDWOq+6BnGIJea3pfa/Lea2/+0ebr2rfu+u2OUN+46Y/WrVm19phHPOr8FYubi4bMyOsk8KWgE6XIQYj95+D3U4QGTFKNclIvTduWLo3vn7z5ps033fijW+/Ye+9kZlSPOOX0s08+5Zijjho5/dQNpT93unNs9UlQ4hJQK3K4aLTWntXWFt0Jl4C9hjgPqB3NVeAtDrsuciuS3lC7Uz3DqcgtqFoHvZ+61haUBHfprA/iHmCxsIhWSiNQbc7pIvYpvNmiIwEJEyi0TQng4PNtwD5WKuZB5xUYTiJa8hrmD9HGaLPRnZ2BWjqpVhY5w1I0XeZOok0nidmAhctqqan1wOhw5Fe877zl7Zf9eNmnfvPuc9QZ8f0ATHVowcCbAt6gmkUzkxM3/Oand23dcePtW3eNt7Tq6NHHn3naIx69/rjjN66sN+tW3J2kl4UKR9cXlT8SKe7m4DFcXKu5URa1Ffi7GjFvoBlut2uUsBUIZPsYXcCmdEKA0/S95q2D7lcgBqJZyJkdAFWePDOiR1PdkUa92oopau758d+9493/esS7v/+mC0a1IC6qMIkLepe6F3QbpkJee2Dvvmtvu+snv7l2z9ab9uzcXRt+/KJTlxy36YxHnHHMEcnVr7vwHdHzr/zia54wmiOb5NlqubeXSlVlSVG2IWpSeSHyt+tTHruiqxWhBtNDb2rRVKhUS1OqlRXq6FFl3E4pYTYOOg7gdqfG9//u17+4+eabt2zbuXNsprn8yKM3nXD8xhPPOuOUtWtW0JwDzs2A0FZl8QzytBp03g2aJzIN2YNd8563Clo4TDpx2qJFxLrbs33fNb+7+drNP965Y2bvnqjeOPKEk087etOaDSeuOO7Eo0hR5hoRpFD3/f45UNYANqMmBaAjur1IB3wM3q2EE5CApIIWRGLEwiGwJpC1UfIPeqLj3Of//b8Xc0ynxk54PDnxb9ds/9mvvp7sG//tfm/xEaeddNTipZvgKJ81dMJQNNFa3qzGRSrnULAMQSiMhL0t6NJYskqnQSNb6yYpnHxdtXqRSNHMUu8GOTIpQjnM8iOBhqJWYuv0oKlECXKUwn4O5DwOGyyPLJrav+/qn167Zdv2G+/cvG9m1hoaXnfcCac+4rxjTz7pqOERemKh10LZh1Sx0/PJKUU/cJ7n5rwO2cMffiiMwCETWwuSeuFbchZ1Zj784Q9/98c/a4f0XZqpZETDT/z+196wrjnhB2uH03sue+l5P71zxNfUHkK/jdFzH/XYN77p0gaIPViDWEYoo0p57U8ue8+bf3BbSWtPV82knRdPfvM//+1fHN1VvdGO5TV3fuvPn3n5lpKNJe8WzVWrl3/6io8MD1lVRw8D0Q0X6g0DkGCFefs3X/bRK375u45RyShrRdpovvTRf//utzxymausCoNrPvTh133767sKs9LLfcd87Kf/+fXLhoeHXUtJaIpRa0cVQg6TVBAOr/2nJ77yUz6wt9jo1DrLOkoAOEDGen3phnf97QeesM6UqyHlXkkQ9WLdPuj4dPN0XbbmjE/+3V+ddNIqd+KefMuvX3vFe665FmqOqi3X7GUf/eSHjjthKTCYzEtr2miYtamvBH63rqU/+87XL//gh/d34U8NUwrqdX232mBzaQfR8KKlL3jRi57+rGcOFVPzmscN1dt6z5YPf+hjv/vtdarGaYyAR4XqQWqmXU82nNFnPvsZf/mCpywdMko/MCUzNnwd6Qah71Wj7G879/7629/+xJt/sLdsd+2eolQaXXY+tV3vpFlFTdY/4qXPeNML/2iJVGnImZdPq/oKKGaIOyTKwWMd2rN1t4y7Bz743vd861u/lHVO8cioWuHIE77y5fee4/S6yo4vXfrWK66+TguWtitL4JcvGl75xX/8yNAQ8mbVouwK3bOyUe9Ofu0Hf/2+v/ttkh9ZDN/tJauS7Owvfe8N5y51/SgS8D6iC9QC5fw973zbv37vO211hL4F4G4JlRHb7SQ9CLgge8LCOPKSS7780gudYKprLzXFKEw2w5Whfe2CzCsgHQd9XwRNplz84sff+/xnPnH31p2a1UzIDGCJJZLh1lhrtZFFL3j+c57ztCctadpxd5r+OScEsguizV+CNZeD2T3X/uZnV132tZuzScUclbJZHQSUEqlSlSyzp6286Pl/cdFznrioaWVIoVA9TYV0H9nqwWO1oluvLG5Pd1D9qVXK73/rnz5zxWcnDrRiY4kXtKpVsxv4peZg6GRWVj33BS9/7XNPEzSo/xNbi1CDru8vLv2Ll/+byEzb0gE9X6YNP/2jP3r2OYjS+FuveurLP+hPN2abiu1Tleuc9qlvffKs5QP6G2N3/uAFF7/Bi6sChkZ4VMQ1ux556ZQz8sZLX/OMpzweFTe2FyHHISieZDADZB8H7GN+PnTQeQVBEOQvdXkgWyR8Zdi7/IPv/96/fKOw7Bm/ErqLjKVnfP5r79tQMUenrn7nC572tYmlUKcUaQqasio1153/sXe+99RjclJDjWiA0hoUUleTzCz41Q+/+9mPX357j9RIdCMIdFAlE6AaIWijPf21b3j2054wbEuy7zkqRHAQZQ49JSDfB31fUFxK/ZoPvud9X//8fr26rKVu8dPqipHn/9P3LrSp3IpCvhDyEzVOujZU/SQQIwfZz6Uwq6961Pu+/e6jM2e43Pn25zzqZ9vqU3Qly6zumMrMPvdPPvX5D/55PZ8xSqsiz3ppXYe06M3UlPxn3/3W5R/82IFeXNi1nl4MJ06cKB13fHHsBslwQ0v2Ljn9vVe86UmrhiK4ObXM6bY0uy5L+772qle8+7cTFDggNMfgB+vLXv661zz18X9UUUJN2vnN17z14zds2akrR+4b6Y6sftvPP/RYe7UuHXzfu+37X37Xez845YVqZbQTJJZdBSbE3bekkVrVfMnFL3jus/6cQA1hinq11iPNFkqfB7vmPU8OfiDNd976ud+E+dsKTb1AsvCfvvb5qz79hfa0H8ijgKD8tFMyTQxnupUtWrrxcY/98ze/5jHc/Zz16X2l6z7kWijOHOxypenNm+958cWv4hXQGJN1i2kpGIyFYKMeedyxxxy76bTTTznh2A0g0y0ASQP8dPuMyfb2r37pjR/85IwOL6ouh0GsWAUbXK9wgS2WQxe8/H0ffu5JKOvm8lBNBtudG65plFHhTbz/Pe/9/k9+3SMvlYplyfDWunvJu97xV+c8Ulf3h/LOH77pje/9yZjq1Gb8rDK06Kqrrjpq9TIt9SwFUJhYQqKbmCWOWtp5+rNv/8snP/D+HYoBNYh1hOGrrlZQPaGRZtvu8974ij9/8uPrtFdClHzgsFI2c0HFgMWf17l5+MOH3AgcMnhruYjBFIJpTWrO0Z3Nndw1dBegAGLPVjnURr5ZWqUrPWn/j+680xl3zVRNagW4QWv4Mc9ZARSD0mwoHrYoW4l05CknDleSEU78agyymeP/nm0TXTlxUps2kbt3cv9EoNXKNgCUZrGvd/qzjVHIVH7pzQ5rZNjUsAfqJZv5qFZOhXrNLM2iJ9taJ7Qnb7w9lhN33BxLtfL4yaBtw/RHN7QC7Hmv2qDiUmY+3EI4Wx5sJVQE6dDGZjBx22weOUHguVGzrffoIlbK2IDbOLZ9t80ZkOlopED/oHoMPuTg4zNcWhPVXdden6luMAXrM19iF/ciRKVQuCu8LFg5Pmqw/ReRBlMnLv1cr+IeoBvujm9+5G/e+5XNOUKyw5zHmeINy1WKZ/VkRnV6RTD5hXd/9OPXbou0zIjCQhtBeMSUELpylIzBB+tIGS3JKWvQaJc1xC4CtUrbtdW5/sr3ffCX12/NTLtjuYrlVEOolH4W+VW5M5ru/ccvfODyH8QdcMlZJVL9MmmoZlDkUW4WjjK1+UuffPs7v7dDn4wgTElSPZEJCWcoGkcjdBGtYvMtn3nvuz63O1DzlpQ41nCYEayG2WADcOotUUTRXj2mvb2n1305h9GIAC7BdWGGXWhysjFUdIp0WUIVPB2ryONBetxk06kKkh0YJPxIIJKmrZq1vOWl2nBcGSv8RfWsV1WSlgTfLgWkTFOSFmFmaYnUPaZ3d08f0oA2o3wq9MbyxAuGMgfFAqG6apat4rhUitp2Y7iYojtTS4YCaXah5lUhYiOhXixUaJH9QCwMoW0EqrJw13ff/+Z3/f0NOwO/ubzU3NCfRCiPlJTS0hFKxxq/4Quf+M57r51u5z29rIFH6qmSwxPkdRPEb+Dt/vYVl77zm9fJnpCTzdJGthjOk8ea1Tw3N5bG+77zxfe9/lv3pD56dQUtF3o6vNZBO6aBwm7m+W6De73n2+++7LIr7ppUp1UbYp1u9iJfi/RFAEGoNFuzW77zmfe/69c+Lx31M3q1YEXygrKYkcbTYKOrtuJLLbsYkdF+BvQjVeCICmXnOKwmNdRvUUTzinr/3wKwJYalvAWZirSBVQntraopsbrv+l7PnXJATVEB9jJzqJsGshHX5LHvj600pQmVJSQaDQrNL8Q9Bj3XoHU6aF6BYAOACqa/ROAc0LBZrGnd1TIXdaQhqKAVadIIlpZKbKXT7Vpq+41c8gtEHuVhLWtMrH75m16/+giZJgk4eCs3pqoJyvlWFmdbv3f5pe/52i0TrI+YrRToOOZ70LQiW1HhgJWtf/nwR6/4WZsQnI5eWAaeXUgZ7IzuoOdCECQpR4+aIqJWPW3CzmpDmmBG7teR+LEZF9HxQ8tfDI7QMRs0DgBwu9FKoLZVw/fV8aFOJUAMBBQ4fFM/GDvxbe/6q03D5TQrHhyXr9XjSiEHCQiGLf/4ube9+zNbgF9rQ8DbkMbspbOQ3s2umWZNXetOGd7iRzx5w7pj6sX0iNSjpSTr9YDniQtHjixJ79HUzODJF4Y38a2dyxVzTFIAfUFBnOlFxJtWZ6idl0vUbk2nLcaaEVLwuARIJiMXh0yNXT9425sv+/yOvDHdqAVhqFuh3oVlgVJ45kp7tNb4pz/+/o/92As09OEgP08D1F+oebJQ87aijKZpi1wTRs2tX33Hhz7wrR3dOjcaSGLtIMqYYY2QpMNOqbb2/Ohr73vRFzdb2go3jbpiINAVH2LtgdUa9FwTZW1dsQefiQCgDS4TMgCnlGI/MjdRvvve3/36p5/46Gtf8+rn/PWHrp9Ui9Jl7AhZUUkShEf0GMFcCJERrSZPbfvKB15x+b/sVIbSwqImYaHbrnMKVWExIZhVkWavu+KiV3xpq20uK6UOMH1ky/ugHzMz9KP9nR5EWyHPrbUrwdq49d07oRd0U8l1pLoWe1S58rTXpC8Srj8A4LpoGSrKo8goVWKlVQEZqdaVxN/2nY+86UP/uC1VepFDQNIwaH8j6Mgs7hRwHvK9X3rf5Z/5SYcbMzXK58mMIelo4uveIRcpHr7h+Y7AIRNbD3ow2kIlvCL6lhCw9PTeO++egAghNJ0VWO95fcMJKym7GArIVdYFZeqSYqHdPHLTqNYuJAfMiA5qVgpuv3e6K9jRwOvas3vHOgZwMOEgUKrLaCcOA8lDkFfXMLCiGJYNaKyL2B0IV78UR2pLyxusB0fd5PYtY9AYgQ1TvCTL5y/7Ms7/t6DBf3pA9hKyYAcxKYESyQArIAqK9ohQhpU1mEYZnhV99Cqyt3MC3oMu/AF6W3eOxb4eq3C6hBHIgMau+AbEljTXn/zlJ7/ygzAPy6S0NSvMEh+TGiWrS3pHsxxB427Levwv7/n8vgiooy2lQmYuAcwukGSg4QUDsq/5wR4N1rBP0IQnlHdv/cY//eSmMQPkrTIaCcGDZLpSXRwlFmgVKoJJVjeV73/hg3ftnIBNBMBXVoMosgzHoeeeTN36yS/+MgogMClCFkoyW4nVK3u1shtn0RCDYDlwEW/81pU/wxNEM2d7Mzq8U8CiQlDsoXVhUiQqyEwHpSKcuIUMBlGHEGLUpQQ8MlwfwMSgnmGwMcILNa/EuhAvSQi9zF19cn8uh9uv+NyPwkBy7Ua3PRMB52+uh9yjBBE6ZwG68dWlcn7g15/6+M6eWUgdoJHirskB4xk04ILJ2z/6+Z+VRVw16hxsshRMpr6fykNFYSt2hqYNGu++fM0/X3n1WCh8eUiSo448AFglbkuFQieSgLJz10ev/ClaxjrYAlkLFKjLi/JaUc08OavZmhnpSS+c+PHnP7t7mmyFrlJu01GA65CmVnWgDsnAxdLvaP87eLQfEwrVsAzPdKYSkmMRZhHCIRoNIvJg/qUUd7voIc8Z/fw7DeNB4yoxq8QmQ5hs6M3+xUrhbQvVvYw+vIKhTD699RNf/EEQtjSjCptW8YOOkMdxdBLRMiKr6pZ20G3/7Gtf2DErxsICn8Z2BilxAMj4f2FpCYFO/b4n4g9z70g8KZozOGqN/+bTX/1uLAtCi014k2XD8Ug8ZE3OjJlLh0s9aesZtYOpH3zjpnv2t2QcstjB4WjnQkJZdDvEuxPaP0LplUJCPL31ttkQWP1A8f40jy2TaebmuUcu5ziN1p5fX/WVn3WkGPCalqAcrgfqcGxGFUIqh2VFuKrEfvC9L396wkMMjlDPhBO7UEM3xyD8n89bxDQRsWDepzO3XX7Vz9GlhNEO3xDlqJbfSSi6xkCieHLTyz3glbd+62vfuHsHbD5TyOHjKhFlQrh+YFxBBCpqLmkA94kbZsR5BUjDrrDyOG14VrtljSixtONnX7zsjR+4c5beNGtNcINENwZZKUXMQblMpvfd9Nl//GW3E0E4Qo2Rnp8nLSkLhAImweO1OuMgT+TC+tHXPvqtm7aS9gwaZ6GcE5GGdb177p2OI76d8/R+tKeBqbCONFuUr9PO9k986UdROKtrbk1X/CKdjIDI5fWw06NXY+jTID577X/7py/unBWvBmYUXAfxkw/eOlqo+Xb4e37vCBzysTWkCryTOOQ5TNWyc9PVt01TJyRK5pRTk+Yx552y3EYTh0AMdw/hRgIlJ1eMdScfvxi3swrGHmqJa0Brx13jHcTmoGkoMwduvTcFoiHcRoq2svKCY5c7FKOEpR6gaIRciYcGDywyI5xfwoiRjRtyGJl+MrPtlrup0yHOIYphAtQntqs5XNqAK4+D8X379QShEywhsjCBx1VUOCaF75UeTE0E2KWRV9wXIQ28IaFgRl3r7tu2hrGAWPdvneBg0O/VhP6dtP+Wr/1qyzSsZ+yyUniQesMeOeHY048bMqdStasC1sioZ4bN6X2/3RUgca0mHfGdGpUAto6Ye0R0o9/+Fb8IjQN2Kx1gazSx5V+3AAXNlB6bOOZc1uLznviXz3nKuRv0YBZonbDejX2zteXOCTbqHnxqRYbdVEdGRC2DAzf84PrtKTX9vvdMEcY1qXrEI/7k3KbWZq9Te14PZRBq7Duu/s7NU/ysDjmfikGE0c9AbbXfu0IeoA+ImE2kRGUXEzQD4istAQhgcNUzh9M6pPAvKO0QYwjAMWkhwFuQefX/f5y+pKyQVUhuvfqff7vV03WsdvJms95LtMRZe9aZJ20YMduziNPokcgzu+rdd9w5liG+mBBY51Bkg0aV0pJ+7w0/vGEfSUwv6rV7IUdzvVi89LRzT19uhdJ0G0l4FFRMxdV23/CVa3cJ7QhiC5LiQcCJfrKoSqJJtPO6b/56Cy4casJ5LIQybHX5CZtOO3q12hOyLF5WrVmJ0vW33LQZKTkkA8khcS/EZEjSwqIvej2vS5iQ9pfpvyv1YsWGWNDunbuDNLQByQphNrwZAWrS0QbSo/lT0xH4VCGtIoI0kU4/eEwlYQMj1MsE1tx0bAjHcxl4SiSkVajiK3k0dvNPrr6rg61jjGgDJI2kKY+sW3/8umVuVKMWi0qnrA433ak7fnvLpPCkE4V99LplJueDto6YlgI9b1mOIzSa+EcBvMlzW0gJZ2M3fffXOycKYf9hJUEvU5q+NXrcicetrloz3qxHyzGJK5lci3b87PrNs/heETACN8AAV5DKoLeJryJ/oKAhZPfU0tt6837P5sQYmIOR/CLDhoAyYPuCmms8ffsPr74Nz55OAnZbaNuAhD/lpPNOd4rtSqZ3Ol3RAaFZd/e1N+/hCILLS2S5cDnYAs1bNhoQesDxd17zrRt34VMIdIu+LrLOcnzECcefdtyKbCxM1ChOR+1OKDnS9hv/5Z79QsEUTDNGAUJihN1s4HnE1gBLVMjJCHqgOIypVJWV4XZ7thrPRmY9yiUj9ZeMDs3c+burvndrBzAiC4u+jcgcWFx9WZIi3Hr9T7YcgCpYRTq2WkcxVuoYy8867dSljq9HCdh/cNtYDg2nu36+bdbzBmpiUh2A2YuSb7b1np0eTjJMBgAbA+c5JR7WUQB0qIwP3PSTq+/ucGIBv8+8TmGMuCuOO+X0TcsNXyiTUkuqjjZr1uRtv7l5HCMItkucLnE5Yh8b2Pee1151+MMP5RE45GNr2ugmfqLwuYEJTt999eb9FI6FBx6kIqlxzLmnLof/COMcKCEiCIju0DLG2aO26ryTlwmrJjzOAWrIXnH7jpkM3g0GzjP33jIDKUkYVaOou3jD0ctEAZtCdCxs5ATA9H4IfJysBEUEk31FfXYEzKgVpbX79qmuoCAiPiU8jPky4e19PzODooY31kEiDz0EpKc9GlqIjMLMLIQ7dzwxHohIHUthDoL7nKAO+m1IUyEJoM1suxu9MvCEqZwqVG0GxtZIPSRFb+zG25PmcuoX7DElTE/jqJe98e1f/NLnL//Y29fSjcfeit6ZqQe9Ldfs8NhQwXzDbmOH7St4in2Q6JpxIrmYSx9EDIfcd2/vbfdS0Z6Kmg0pbjeUpY998Zve+LIXvOXv3vykE1aILxHqYIWeTf5uew8LeEr3FKcI/oTZjtTZc8116uhKZP7RXlSRHJVWX/bB97//g+//5KfeszT3gDZW8TWU0iOG5VtvHR8Df23ZBPol0dBDjzhCrCI0SVTdqa956rOee+GLX3TJJS+75KUvveTiC59wxnobk15xcgtFMAhkYj4v0LwSMg2CZgRrts8oE//AdEzG77zHd12mK5UqjO2d2vqXvuWtH/3w+//+3RevbywXphlFBIYQ19Frb99eOkP0z4VUcl6gTVgU7e3X3KgtPYoo1HWKulvNtE2Xvvv9H/rYuz7xsb/eWDU7ASbXKNDLq2vSjTfsaEvCyUiIhAwuEImvF6lpa8fV1+SNpYruEDULQ+pi7Yvf+faPf+hDX7z8bStrQjCx6AZ6RTfD8V/taqPKArNNeK5BzGfyzlPEhgGZ0wmZW+D3/TQCkSR8naBiksEJr8qWacBOgtZEACVcKif292hJUc7uywCixS6q2Q/SRUsK6MVc9ElITV9OzCJRHcSI24ipJ8jtPdf8rhhaCUQ2xbjZjCu1M97yjo9+8BPvufJjb16RUkPA/jDu9mbcZPJXd7cwDxcbCJGkMKt/0Po/4m5hA/ctS/hvIayEpzkBMR5P5ez+6zeXQ0sQFRIbNQmVftSLPvA3X/jk5z93xXtOUCVIzTWzgStBLz9w1837fYXaC+gr8ZZ53ezCZEnsVsigANESPvBoDHV2bhkD9TWYqE2pIPGJoAzZpXUYFtNTt92e2IsRHFEVi3JGaq5629998MOXf/iT/3DZcQANqzj7gE1L3Xzyt1um8Wggtl7AfWmh5i3jIPpRiC799lpldIWEyEkqHLWUbO2r3v3Bz3768n+46h0bGgoojMTvllJjiRttvbMzXlDMYsnCohCYfAATg6Y/FF9ZyOyx+jm1dfEqNXfVKee9+NWvf/Qj1oziKG8g4BJ4CETH9/zmu9ePYZHIDkhZjN1CAPbFoiwkf2bLnul++xeByE4vqjWOeetHPvTJj33845/4m7UcNaI0nAXIy7T2XX3tXUWlMeh+YAgL3Xy7Yk5t2zIu3MmFK9BggW5yAx2ZSZGUtfbccG0xtJp5CHCcJrdiHPNXb77sfR94/8c+/s5NusYWRLUkhEiTzfxmR4/Iw9ArrlAxpOc3sI7+IG0bh3/two/AIR9bY02G5nIid2kQ9u6+8dY28SZnvjAriIy1Z5wxCp6ajUEEtSlaacKchT8nyvApZ59swEinNY8MA1SD/XfumaCJrfuzk/eMIy5iaTSYcn35qSc0XTAFSolmK7sHCAOC7gGmjP1ghZO1L/dBqVWcbUJKAVToPTtmQsET4rcDkxAtyH7VcuAeRJATHaBHhQ4F8iZK8/hNm+p1Ad4VwmJyOTOBupVQ/QGG1geXDNzL0E8rgJTuvGtrLwKACrAWUtPgo5/jitO3s0MFakqWIqRIIIYoR649eXEeZSuOPP4cs6kjuxJOxUE7cePdk11E0BBGI2EQ1oaUggS3UIedQpAhNBu4PU5kgQfM4s74FhFAx90QCCYaGZDOHQenM2fouFpiwjIheHIbhDL7OgrFaYQX0N2n7k+nrZB6M9t63Qx1B+pnxOH+6PJzVh2zVM2U0XXLz1821KaC2J7Fn52yub993xQqiF3Gv2U6o1kqDEceUpciEIREpaXhrH3G8y66+OKLX3zhS19w0Ysuvuj5jzvtSKRjdBoV4GoEbQ61xQWbV3ODQIDdP6X64muiGuyP30EPPATyYNlYLOLMfMyGU9egbL1o/dCGSHjy8YINQlYj2dtBaEL0Ywi3DavSbnmlPD67M5kKJ0ErBRAWom7hrD3u1OMphy9bt3pTHVMeFxxRq/R69BD2z+6nbGhLYZTfD1m+LyZNZDjmH8hbKSoROHzjGMVwnbxh0xLkbJvrmku8nThREOLSBTHdbMtku2CREsb3IyUeDCOI+b90kXuIwRFras4KkmpZPDsTQtaj6muXWmXT0ZuqDkXrNAqZ6PnsRAuZ7zlLObG2xQDP//cuzE/0JRuEYBgJ05w4GrsO40AakMV4FiI4PTmzc7oTh8IqDr1wQiRl2ep1y3hHa9cuXxq0VNlx0eW0NPa9e2cCxMVoMTESKa7zKKg9SFd/6/4/G91cbM1/xxG+jJPTd2k9dBALLY+69DFkdf1xZx9TtvPKpvq59OJjYyYpOlpWqzj+vR3k84iGzL4UpOjsM0RULwVeXMiPlgiWiqk+detdB/z/0L74f56aaquwrdFzEGuqkhqOP7Z5JqRX2XNznXFGIvCsdeuhKktrTjv1LClEWBSfFCqiWCvtnsUBjaadBgtn4YZzYeYtfNYYEbxovLe/aKUzKIcTCJKZKcOnnbhxSAKPfMJJJ8YTRN+Rs9rIWm21k9w0PoZgPamOcEmloEtReuA8EbofQhsXeyxUt6i8yJpVO+q8P3npiy989Tvf8/KzliW4cMpGk41i0Ui+d/PWGY/9SXyOxU9217d7RKBx/53t2WKKFdmo0kxyy2LlsWeuIy9asXHV8TaxQIUWRlaGVXzHZsJd3sD9n9tFYhTJfC3fe9c9XogfFMf74LJX37MTrY+apE3P7pjpoXTP9sC9YQJQrNq46ehqZXj5iWtOKmJDt6qi8ZG7Vrx1rE3LKOT/UtTMwsP61gs37R+633TIx9aU3DjRmfEs9m033T4tVRyhYUfBE/2AE09ejhg2pnIm1UvoJkTGURqieGek5tAxJyyFtgNIWOhKg6/Yec+9HeiE+Z49OyAkob9TRGo8dOIZRxksCfrx4CvZPDAoJLMfQF7mPdMSE3AIykMIr4m6t8bqNcruvjsOoO9FlCmkPAlosCcWyfHA8U/CmbF94AZF/5zD0V21YjX+M4iBINjNYd9rzZII9GvjPBmBzqApJnRrKaIY7T037UbbCtsyCOiD7a4kwmMd/4O9QNdEKsIvwHdOUZe6aLJSNa9IizWl4/v16hJg7bnVTdqzHgRtagrsyoSAwgxTo7Dc12ASthdITRAhisO5JFsJJzAgaQybUUvBwk/D0wPkxoiX+haBNXdaloCMibnyMPJAGocxVr4YxPWHNGnPKIh88WtoNMBpCWJQjpIFjM2tWF4Hd5+hSoXjdiouap1eII4xBT1evgYt6ofaJfCj/SpgG03CWlUQ7YXDNOeO1sDTI4yIroU/oijVIKKKt9DCzCteT79uPef4IMCOoO+xJYnGQe30gSlZYGHqbK6wtB4183xo8WrVd5wKK6KW5T4zL8IkhhImoRnO3ghU8dp7XodcYIY2i64MS0qIxKRU+rZcyfQhLO9gPghckKVgVoIwG2aeYQps0xWNpAEXM4HSliwHU9Ogp3DkEd0RYu1AHVmMeoPsdIcbJ4/WhdFqxWqWNgoGSbcF7QkdScnhpFP5o5LOO7ZmTFhfTJx+D5q6NCseBd7w3p0TMSLnSDYqamP9+tV0FoRtoQhele7MFPZV/XyeNOXfM+cHZ8b1+xBo1AuPZXGHwm1QiC3wPLg5C19zNWhPwIwMaIhRDnSVhj48alg9CeqwVNmwcgjRhSIUGXkLL0NGEzyz4NwChSHleNCMmnkEsclTFe4H2X3fbPGMgKlsM58aEzAj9BmokgguiT5qGOlwZqrD+nNmdcMAAP/0SURBVJApTSGPaONE7nTbPbWFLAqxE68JLFRfDlBQEGi1CTt7TeX0gOMAyS3cccd23xhYX2ROS+C+sUCH9VYSKHbH9oGTSlCAZTl5QajWlqlyFxI3ukNLLKQkUY2i+g9XGmyAx4pDUJTptFDXws1b6kjMfq/TgpvkM/VNw05i1KEA61OW0ULDXQ1HPCiwy02k6VAua1OdoN9kEoMpbNyJVe9nnmDnA5NIyJJT56aziSWu3Fyq5PHIyFEnnSyU2J3SLoBQQ7cox7ZNCyYPdrFzvJD+iUm1Jowm5UqNTimotMBx8XVamqT7ORqZDYw7+p700GStAAyS7JuAaDtonDkQxdBRkFG8XbfvayPJZ4h+xqDPoytiwzRhj5CDmXH2mC7Vd3Hu50Dq8RDFxblo5dGaipvg5OT1qKz14hnyWrHZUrLQXDQtH3oQxYWahoe/5/+MwCEfW1sq1h2EWhWpt+vaG7aLABifUmFhVjvm3EesQzXIpACKVpdiC2aisFWlZ2tDpVh6zJlHVgjaiOhyUCXG9O07CSbC7q4tY0I2AR2PLKpuPH193Ylh54HN841Cp6QqOqyDpd+FzXpfY0oETwJvDOCUMMGbvGXPeBpiKihAmRwSQj6eP1LXOPilZN3JgAAfWWeB57OqQ5XSgwQijgOCz8hrBSFNzH6djH1q4HvE4VCH72NLndvv2e8DJPOkHP+ywWsAyEUcdzO/QWog4yQyFEQohcvo6cNTSfL2njyxtSU4UCEbQJVyeRUHLyo9wtQNXzaBUiWz77sc8zvERkgdnxEWBjWC/VaHKOmlI64Sxu1eMDHbsYIcGKLqm8MzwObB2BaRlPsjsl9pNEhPcjmx1RpaopSXwkJBp0VCzwtuv5CHQ0+3C+5GEmAFF95at+eDhS1UHa1vyh+aZRZmo0i6kFAfaos+hcYEsI8potfwDyeihT5E+R81VYdeBdNIUil20aQUAZ4KhHhh5lV/HO470vsBmGAGgSfmvMrJPfU69NE4ncVdsEZ8gRWZvti34BXSbeDFoi2Tmd4BikHkeOhTQ710MOErhDj3EsdF/AYYT2Ybaa8HrTDH4c5SpzpMncBT5SqK9G4jjLAs5UjEdlhopQx6L0C6NAyhVHXKD0atJvrOADPR54lVpp/UCr0gHw7USsWW/dAjb2ZyLcfDOMsbWiMVYuIoywSkc/N97+wR/Mh/MMPIXuFRoeQS+7SyakahofVoVRsaMGW8WrDWkFI17s2A9+wXifu0OFHvnu/vXajPz915P3ES9zD3ZwFWRiWdtEoKwFi3U20EKW4gx/x9onbb03qFgoMWOeZUxDvpyG6FIr3iWo3cp0dHRVJVsawHIjx//PoCPdicFtscdnzu0eYw5SSjmGwFUqdJoIuuja6HEWFejuK/sMfqxF0KBHaGJUHWUdyaCdgvZLYD4SHj6FNfRL0XY5F++k/kS0BpU2qRk6m7d06xAgdcrAYq1xwfpYU8EYdDyQSpmPp4b69r1eF/l/FEtTaKrZJtVffiaIskMuFbt0eFVFhWKgWfcRF6WaBroeYt89lQHYow7SQdQqxFZ98F5qH4fpirJi1ZXfZmo4S0mf/FD6dijGhmSK7C2iRdgcvH4aIMUqjtM/EFgFvNcUlmM0EhBFRHK8TztdAS1V25HFsaLUp6Ds0TaCbdA236zuyLnHMcRxys7Jg0UOhNJuh7oX4DXi5MyVXkOhLVFi5DuGJynIcyxH1bxXReRfRpME1AMBeR5sOWXlMn79g67qELI0oyg14LwQQ0ZqUMaFz0QmnEMHgGYf+MQUE4m0OQUuSq3djHxmZCDXIooeHFVU26ckSiT8phUaFDGmCBXvvhr3nojsAhH1sDRvAptiKl19p+69ZxBTtxUZ7Bgay+8fRjRwDZaWFMGUbGckmAFmA5pej+xHlUX37OplWirEuIi8tU2r17f3s668yM7why38W21tD9kaM3LHWasg2Em7qIyekCykBY8A48O4ku+/U2kTqLXhFwQAG/Tts7x6dxkwZeRtjZ1/7pA18Hfg/u3uC/sRZETDfTzNUrVy9dXBVfSCgNbi9DLSHluBHt2n8/Rw8+y6gyoqBMMWr3nskWh2wHJhqSXIOmJDT7LC6sYeQPQliAYBbQtcU42MhxVMGQbuiCv3zFXz7j+S+5+KnPuuiZb3zu209ctxwD8xT2DuwidsN+pV2Y0otQQ4j98vTEuezQUPNI2YcofGCx6DVdE0v4vddu2SErXUinR53+x3/5qjdedNELX/ni51/8wmc//rSNs5123+UqC9uUIeGf5yoaIr7qY+EiaERas2ZywBI+VUujDZ0ca0kAJkheAdMlwAPrJqdRZuELg/v5Q20J4gtGwThNMWgQCq+cHvTe8RWKeCDRggUHxMvvC4gouLSQPi7MvPrP4zD3jkrgF62KOootI40LXIEhulkclmRMvnTq81/w/Oc+71UXP+dpL3wVsJVnn72uCyWOpja1LNsJQvQSTWiqqqhNJ6rsdTJlxGyUGYuFw3DKHhpVCwPhKc2n/hsHco4OuaEPM7sGLyNmC5VTkWAorlx0hY0d5FXDQg6v57FqHKyAlmx6wjNe8JdPf/0lL33uy17wgue/8LEbN0iJKK35sZC4MivUzuddtwZgIvRriQ8otwtYF3khUraJ16aZi44d/Gd3zcq1I8NNnFQCngbIdx710LMVEBtRt+YbHsTJNhdMU99lXxNdCBoelP3I4EzDRyfMkcgIFNeBchYmPswQOiNV3fLxbo87qZ0/9pkXv+iiFz79Rc964fNeeNFLX3LG0aurBB4ppV540+CIH7RH66vqcPPi4s9z1et+KiPBXTSbsUyPKwDUJBtWLS3bTmG16sSzbh6oQ4TOZt5lZ2DvIykEAUgrTFAZhL0edUtki01mnKAysnUEloxsX9bds+/AVGfgqxRKc9DUiZ08KiCaUtOqQr7JGMK+bEyFdYlIZdhGf6XoDh3/nCe/+PkXvvB5z3vta17z7Be++LyTNpbUZdFOxUR9ga6FmrdiLNBz4tmqajLLCOHLG5hGxayt0Xtdw9H8xHdqIbpF3czVZVfypJ7q4yeO9Qobb6tg2WYocw16LLxWCIsN0UDB+5XWVlE10erQMvZ5eUgJcwJvBX9yM/dKqapJHRwyhc+jKEPznUKDCxJkToXac7ShPDd1UbxBaCRUkxLrTNGkdauYS0JE4jE6WehW6rnfHnQ/dKe5HUfG+MLt7r13okVy6YkYeFBOZWl+N6w4SoIho+0aSYF/KMoo/HO1UYTso0Vi59bGJz/l4le8+IUXveqi51/IOjpz/RoaGgWQTBrZAm81731pgabJ4a/53xuBB22vXKhHRIW9bpb0cWd/8/NrdTeyEKPvYTYy0zjn7I0ZUjiLupXcjOhTa9Gi3ADNVXPDrNMIlLR53MnHGko1LiOTcxPz059cPRZPbPsN7tIsddJhdfjs9cfrmafnShLA20hEJVEdThB9Hbg2dJpG7NMZxhh49yLrvIuqnxQM2eo1v9uuNsqhoKQb60lKAxC3rPbrQISHwjJVNG+FQK6Q19ArnncLu49l1EOZpSgDQ15G5o6SGT4SemTMtCb8olJB4DlFk0EZqDvrFJUueEPkobPdV+86UADI0OxgcB4vA4N1NW3WwqSVDmuotfPQdiQVMzqQCbm+8YxnX/SK1zzzORdf+MqLXvaMVz/9tedUkf1mM6M6xhBiJxhg+kxjkOzcpNBMwIiUVaPBs+Rj2REnrk3aqkNfDI/noDS1nT/85U2eEar6hqe/6nXPe+JrLrn4cRe/8jmvuvR1Z8AYF01ePOPDaoyoImphiVdEFZ8IX8DjIDPGUMiGOAt6yAzjfKOMSEVk0pSjq1tWIJGyJ9tFO0V0cf7hDuMWl+O+QcVL6LgJVUF6uoO1F+c7n3PJpkBjW0UcSBW2aFEbAuXadMFlSq5GKBlMY8BNItXP0pL/zrw62D1xpglIPa2PElNJEiGvLGoiIqSdycyUZyW5oWYus3EGpRDen7H6vBdcfOGrL37R815+ySueCuPyuaetJNwlhqF7QNzJSchd1mS5Z+DuhPepPhLnHUln4ETJKBmSU5/fZyV4a3cKDVl1txNTGGtxihdYfw64oAYmwgUwrYdazwEo5OhkqHmMGC5lqTrv2HDOfdkrLnrJy176woteePEl/M8Lz0ZvruZbk/WslqtuGXGAz7vOaheR0JqhT1WY3EGGBqGruq3xLUYFGUiKbkWO3HKjviLt2lI9g8VrpNaB8SktdthG8Fa3JabnYJ2E+c6T+X5+LgYVREbecj8GFXk+OBG63hU3CuIaH0i8WTQrygpTToQkGWxf6riSlm84/UUvuOjFr33Vi5/3klde+LJnX/SqR42S0uQIVCO1QYFxcJ9tvvc578/zQigx6hqbM9OWsGnOrARVxLRSaD57muWQgCOBRmlA0GhILWKVyqhm9sCfJVHFDMPSJcm3mPuAtDOwRqRDwPXZq6i7AGVLJ5yWKq3TpEl+3A5vu3qCnBaPkypJJhIPNpqosoFIhkbaSXmW6YDgeGq2VK1Cwwk6vXD8YnqsiOVJL0MKcjgF9qEs/uMLX3nJK/7ywle+9JnPe8bLX3Thq85u0p3S5ISnmfc4DPiBhZq3YCKQh8LZxO7lYZ1EraGmVGKA3ozlBjozcrNwUHdnCDWYTJRNtEDPHKzOyqyXaULokMp3PJhuQMM2k4jM3aCckO2RXDdacVKHwI6yOJtSpQzQGiiCWlwnjw2L1MLxXrSM2fTBFlLE6ZVZLGFXDLS7KG056JHt0i9TrQDQiqColmoCyRTDMRBu6oikeRkH+uD+AAZD9V43t5elnp7edf14nHZGuI2B7yVBbsYGElPV4HUlLSOrF/ipxZ5lSB4iY2alyHxl1QUve83Ln/umv7zkaa+85KIXvfiSS/8IOfx2KvwlAJInNCcX6r0f/p6H7Agc8rE1HR0/0vVi7y33jBkAAoQ+mCrHzjGnHbPWcIEYIoMP8MLKZYAD9BQ5/4U4HF121XCO2rhBp65BpRBmS5EFB3Zv23XXbNvFBpXmc7nopONXz/fNicJHCoREcMTAQ8DYE0pP+KXm8YHt+0NiERCcCnFMQj+xDzvjOkgV2adQlifAS4BrZxmIcWBvBrxGIWgtvjud6IZlTlIPgLKvyTHgko0oKWiX8cnWxC5wq3mYRbT45/tcJv0t2ySWAgAMBJOSpqljE6MblaZiuqCi2fmwodB1s4FMRNgVHEuat32565yig1BcMlXNXrd+aZ73RC3EXUyOP7L7qx/4/OZcdoJ8pqI39kr+ChSR/WKaHEm2A7k93/tcqM+LMrlRwU8OAjiwAJ/sK8Iuc8E4ahqGd+DUsxxYQ7frw5xHXwzMZ5SAYEwtE8MMKFlCq1jESZwr/515tVCD8TD6nr4ou6AK8MzgQUQZOMt6Hbyuwe2D5SX71arYnLsW6ASmg7AlyooZT5QhqbAJiY6+CN7DaMj+IB4VFTU5tysgzdQAsFO/tujt2zYeCcVyFqDQPpoDCsO8Edi1ARf9zThC7lD8PGgiBxVrQwvDMCB8VPV6FaidTo4IKQWUGynjQg3eoTJvffzEyFlBb2MrUaRBgmmlnOm2jvcSmMm+vA9lbMaZ5TaXKD6glyCDyJkhuRNZ4KbB1l0zeLbCZ5zvL6U7C/uCRiQ/KISdRCvQq9jIfClRgCipWnEq+BLFoMVEVPCgYcbm+1yHP//fHoEHfO7+t+/sv/iD9OVi+GzenT+9fo+KV6FgyVuqtPyUR6xf1pcXwzUAKpxNA1esVNGHn2swEWnra44/e5mRSYmELQQGaMm9N/7y+ttbPgiSCAkdacUZxy76L97Gf3wsN+DXwNoTigEwivLUylBqlulDhjtu3d6B8oAJDbKgZQJhb+6OKFcLVVnBj+B1CD4fhcDZ6TH42lSghEmHMbxsyaKlRyyjzc2/A5MsSRFcfzCpKYm6moGdHHSfUUlx0aF6nEszu2450AUYJ92ffueg74mTgNJXQicMThkexjKmgkiKZ52uT5+L9r1qYnTjIC2H7Ac+An01UkGj5AupeAlFE44bY/iEc46Wg05qIvfmW8hGSP6uf3z/VT8bl5xFvXKihhKBTvVbILjbLu35B03LjIofN5xBSipiQlzDVtGmncO6LMwFoLlSpQyWSR6Mcpy8wiigQW9XqjqSskkUYByDpLngWmHAZ897Xi3MXT7sviUX4TSVXjgS4HGYAww/wictFHtQCiLw1tXG4mZzePESWME4VogiX5YcmGlRxYxZEsK7hkzy8Nl5iM2chBy20CupjDctSKaUk0Rq7bzubp/NllIsDrpADXmtouJNkD0wJtbFlOkLZWdJFgXIiABgt0wH9BQyyFnPgx4gHIkElUDXB3Ml5zt8h8q8ldEhygLqPbrsFOAxZA1IIY7JQq7VYeunNVgkFF04oWmMDdbCm+/4DPq84EwL8qpE1KvIwY6b7p3VPaOYt+cU6oqc3HBIVN0EmsJLRxYrD+ms4g8GxUoK/agb+r1cHKB9tOTh6w98BA75d0zJ1jDT6Z133L7f69vpOqEU5faq0zYuQw8eYQHBfQEbSgdP+BmzrSV9ZXgZpYLUWn7aKSvqWQxkRMiBKeO3/OqG8VKn11WBhbD4mE2L5h1LCRIaOFRACAURJfTmZqVq0sumgT52z93jsMP6Xm7ok+h9HbP+/OpLdoprrmAmvCqioCu8Z0AqI6qA+RT/wtB6XmvOQ4ynGZtAbgF5ehTHqJ0NPMuD0mjgV6yYuuSN33X3nogSvfBxme+8toiGgaOYGPFARik4IRDOtauma+kVxIpxXI9CwhDc3aKo73ty3/bBc4nkQbjWyUapuBvPOWmprtuy5KuBXjRReXOCW6/61Nf+bUtWlYJcQZwCbYyEWoJWYEg8EDMw3/uf7+dhtSoZBC+0WnEG15BIB8UCynu+3zPo8/S1qVsDG5SyNpsvNRoK5Jwr3UTJYh9xa82oGCYnsBht/vG/Na8W6mYfRt8j4Jx9RxvmLFkoWS6wa292tkushJoADYTMqpuaXbUQ4CNuAu4CJXN8cgbQeaKBBWF1U/l+GI3YH8ajAiWIS3ZpwB9OzVZhFmdK2blj8yTyQ5QaqZPI+AkIPWwiZ5bkoKeG5QHFJCXJMkyiRpp8cYKrCnMEYQ3gIoptAerDKjdmVWM3sFCjd6jMW4iMwlKXYYTWoee0P1H6QGwljxIcT8FRU9jq69sA72frExThB/bCBDKtglJpGI2e7ke3br0DVcX7M4c7+O1AJcJAmGYniEhOY6dSrVUbgu0gZfgLmxr0b92BNgT6Kk8exJrRAzuYh7/9/xqBQz62FiZp2c5bfnu7R7naEpXrVu47Rx170pJqAhxDNao08ZQSjq6AdxKZUvVFww3JTKZ8Vll91rHL04TiE/+2UL3pXZOZYfu2Uomry846dYU1794Q9QohRsevQ92PPzlLVh99hMXOLZfx5N6dmElToxaCJZSfS3qDc4JoQlpE/Im/Exs5sXV3soXsGjs8AnKmtmi0WR9ZvKhecfuFbWF30Jv20FoA5iKi7fvR4LNWblhDcF0h2C+mNm+ZpQqjJmhxzPPifoMQjAoihgkEKLNiCXF+oSAN2bJX1TCmS+IwQFYJpUBSnDmSpSi6igfsC8mJRpjlrH/Mc06weiFAHKs0bCkJAtuNNv/g05d/8e5giajY5z4xdQUZbmqA6bxzm3k+1sCPO7YveSQJdCD01Kj3catYPy+Y5j+NT6fq0mS25BbNFloBYYRyiNZTq0NDwxXXBlCYJgiapwyhUJic57xaqHF4uH0Pq5CX3tetEwAA8hp02VsTk6hZU1UTDX5taKhSq440LAEs65tvozk5DkJLtIIRhf93d56H28gd2s9rQ83QIbDjZr167eomanqZXtVndtwzEWTsnMTB1DAo5JBKYbw1GC6L1zVVEJpOIqrqI0ksG4IPWpG4oWQF5EfK1zBlZdiOujrYU32+o3mozFsrbxdaQ7Ns+MFUFGhtRpk/YqBdVQ8MAzNFalOo4DF0NO3Ays93HOb7eRP9JX3V0WubvBOBdDywZXNL2BPN93vwsFN0pF/MGKmBQumJwglQlxpZGQBRHwg6cbew60qUJHbsBTtH5nufhz//vzYCh35srZqSd+fVv96BUA87H+AD4L8nPur8RVqCkB6BESBsjBcpWhsl/XcY3ZyVgutjw61i8h+9aUPVEhpMAp4BM0YTJnXgpoIKytZI0s/3TQhxBJU7EU0uAJiZ3Ni46agq+DohHbRv826vhPCgQnUnSgaj3HdyE9ecctacZx47ThTOhvCQ++YGLPUK2zC3BxVJeDFiHs4nx6mlCSlpUfUczNVTlGXHHbvapNpcKLZ0YPOeXqmZAAfn+1wggW0DnISQvqJ6x+9HCo87VitND/ZzmtRdCwI4Qszg5YQpCU47PBFPR6At6vFzirSS6h79+Gc9ZZUbSIEWyrOZ2pT9eKja2vOLr7/zG/fgy1HTs9gQita5XLd4FQ/S1Wvd+d0vfvmKKz7xuU995Tdb90mFxhRCp2ChbofADYcGy9Q7k5uf9sePPeX4k889/4Kzzzr/qu/+eveBCQCa9EUxHTNxWtAtoDjznlcLdaMPs+9hyfYdmcQFvAzUFoLW/nQL+GeRQjgFcl0xCK5cA8oWSTLLPFfz4kC3I7xY+ngupF0ePF/Gh9nrWrjHBQENEk1J1HLZ0SetGwJKV9pauXfL3g4Bt7AMo0MhtJ361JbBmB/RZEIZzqlRnRXAa7mwLcSfZRP8NXJzquZoldi2gZZA1LPZTxfoOlTmbTB227d+fGsAzdASMHT2VN1Wxq772be/+8vtMx61Xf4mgWhUUL4WVbAFGp7BX8Oy1peefcL6JA9cfmdx4ACkH33e5yMla0EaFsz9DDsb0IM9akSqhVCsjryC7cLvL2JsRJlmRS+eN8f6AR+Hw79goUdgwdb2Qt/Yf/X7YNMZ0f6d+7FHQscCYdK4rixfd+wyvPnQx9ESDWsZQSPOMT/AZ1zwUfBQExXlJKCYrQ0dtWED5ekEajSqYSSeqRyaMA3dFacc2eyDNOZ3wVsHWRzJuYBdYHOXm0cfs3aUilapOMrkTfeM9dcgFo3QHahmCx+Z/2SqyMGMivb47ikSXcAVbDG2ObRsZGh40WjDrbO981TIOigTrYkIwe1Yk4xksDevkllrjzt9VBVux5ra2Xz79raK6+q8ecpGCdG+TP3WUNUhEadajYUit7YvtuT6snacUc82DWwUSf7RLUWgWTix98UKxRwTHH9x0U+NjPNe/ZonLR5VUZHIXKREcysy5KoxcfXnPvX167f5mVWTiinVchI9RdvtQbqScOcPv/rlK6769Bev+ufrd04YapUGAk+3ULcjHI9pS8RJTe3KQRe0EsZdHMGzSq02vJhJLUiqpGdpTNEa+uv859VC3enD63sE3FqIKAsn1z7mXljHtCamDVJGPJxQU7bqtYpbHWk6fR8TOkcCCnLAm0afRpg5IpMsAAAPr1E79J8Wn6FKasQFFgTN1SdtWkkLSci9jN22dYwKCIxmajYCgk+5QHTgBvYz2fYBAzJ/kqCHbL+r592ZCdvsV7zjIkHYKZAnQBkbNQjdYltcoOtQmbdjm3/1ma/8PEgj3QH5oYOOwJzy1m9++T3v/cwNW7BZtdGrZqjoD6kywlAPeG0lQrU/c1Yfu3EE8Rewk0Zn2217OxTP53nxKGDslTx0kMpqjTu6ZOpGxszRq71EmoGoUWkk1LTx51T0ZAF5O/O8z8Mf/18bgUM+tvYzxDIx5q0JGakMv5NQDitl3i2NvE7RukQwSXAGKdwSodCvFeRjKCS6Vvp+ZJSmtfioY9dWUIIQNBXoyWAf0mouGcvWrR+2EKOf75voO67TUhLuVmjsFYpxxBHLR0lbqZnn01vuHUeeWcjbU5Ts+7gezPYFNEU+O9nN0YYAcF0kVMZEJC6rtMyE+Ru2WazQdq+NAGEpVIhBZg+8z6QYXX3cEp5fR60u3HXX1mmkVOa9dUi2Ev3wu19/5AVnn37SSWecfPp5Z5x37hnnn3r8mZd99B+mE9WsDWPuzpGD7hXsb4DDfYa3UJCbC6/BoQrhYFlu6fZIqT3mpS85fTRB4w+L7KahTmc2Q1Hv/ezTl3/n1i5Cfr1qVOtauIHNu34w3/c16PMVOyq7bUlwa4xIr+BmCUBS2Bgu0IWUGLAZoOVq6ZlCexFCORrhaiAhE6YEQQBRjgMGurzQeSbJmve8WqAbfZh9Tb8iiakbqboIV+hNB0E0MTYu1lyfvIHKMxoHmoVTKzwOxONlEmm5HbWFhA7gbEgU9+eJ8zAbzkPmcfEbquScA3Q7raG1a5bDzWbtad7me/Z1e56giwj4Xh+wd78iD9DnkVTCbxD6uC5lP/n+t//kUeefedKJZ5xzzkmnnHHiGWeffc5jLvvoJ8IwN5vIMy9YDnaozNu61GuFyCXand4sZBvKT5jwNNIu8q4SCAq84rlQU6dtKRhGDzgmJFftaqqqK5cebZkwbCAO3X373d1s3jE9Ek+cFXgW/epn33/s+WefuHHDuWeefeaZZ550yllnnv/od3zwo5Od0HWaQsMxFSZhh8zCOHyj/90ROORj65HSnlarSNhj5N22q6IKrN5y3Y0h9mNE2qGb1RAQTlizbgerPwq8MmLCniKFCSKWShODlFPOPBYjqCQObMvoWWEldQ/o+fCJJ26oCi+M+Q5sT9GHZKTs5RgMLaRGSZuqHn3e+jYmgZ6prrj5Nz+cKk19lWG0aTHj+gpCBVJjhkuX6mdyCn4l1ofrwZ7ubL7YQvpeWpQsCU9aBs5ZXb7u3MwTYJOs7uRRquwNA4T2EXUWvnqD7hNt/ukR99wj9U6hw9CWtlz7qwndVObNEczk6vL0VgLgFoQ7HSWpLIzwjPR3mesWl9MUqsn5iforGgZ6EOrZIoVJI2cMrETOG2oRwv5MypzEbyF1NXT2W/7qwiUUrY1gv9lelJgQSzm3urt+8P5vXefJI9TmdWVCy2vzHf+F+jwS5ziekGp5SqjrdSuQcGXH6GWhvj9UknpRMVO7pQx1XJF0IGSDNPLq4sBsWS+tphNN0oYJtaqSeOhTzXdeLdR9Pty+B+l0FRlEuUo/JUDbPHeb5a52ewXNqCLvabE0e/ySmppXayuOob1bGj1dq8VGIW3zPRd9nEpajaSO0A4/fB1SI2AEypQTNAubjLenrTttvTJldd1oeOSWH/5yupkgsyzEWk2fVpKGLtPAczOS7IouzwS9IbMRpdGKcm9HR//YVj1FqalW6OOvcq92uqnHZidgz1uo61CZt4A9YHbSu0WLWkVDwKpgyaRZHGAouVp4vxDoUrXmLSgYaWGf9QBfdmF4RjeubTpjdRmaWZj5w3eO/aI1b846BGjciC3JHYqu8Y0lRjaUCNEASJmaGc/usM4YVpJQmhUSNJZajR7w53qAh+3w1//+ETjkY+ueHFq1DWeftCjSq3VRKtCCOB+78TdTSTUKu/TmqDKg2oHMXt/flghPlAoSytrwHBHEwbV10RHHrBpFDwknVYGVKyRTW3zsceuoKdL++/1D+P//BAo7Qj9IiHkAg0a/GqsJa9X6YyiJyGk+Ozs9PjHjBT0MGgVqD/W6f7cmBuct1KAFaKtMw2BXy8LGI8dmON3n5u1RnNH0WstArE0oRvcNYP02OhM5fSZ0/AbfpyAFNtcdv7YGER7Guj82diDoRe35Phe/UTNr3c5MQ3TJkxjiHVTvwdASAGd9QlhBB5UBgTxN5V5U/VQ1jnq1bLH2yKe/7eLztMKoJ05P7mkK0WtD9Tq7/+GK7+8P2GMxO8fOYr73uVCfH59U9NElWFS6JinXZCr7wlwZd5UFuuB8enGYyaZdW/vKS9952bve//cf+Pu3Xvb6szcsq6uxXuBOJjD46F7TZkHFfL7zaoFu82H3NXRYBG0VaFOf68DyQwFnMgwzNVGdESycRiSploZx4dCekkU+BKcCa8a4HQbC20asCV7bgvU3HnYv4EF6YA3+qiQ4FXgtWtbQmuOObJRmKiXtdnt6ehrtoz5WqJzzg5wzvzzoRehIocayq1FfKgSh115rsj5/Xab5DsOhMm89a3hUT+QAZCaShwqOpiQh+wqYDdNyNq1pEdLhnIAoUpmmS/dovuMw388nSbeUHEd31p2wpoKhu2x3Ovfs3Tk73+9BjZtiO1BN3W70OjOm6EnKdHHn+z2HP/8HMwKHfGwdAUs1N5xzxsowxR4qAItBTzbadsPdswbWW3TKgMkC4YowfYDBKJAJxMsYABh4atl8Hin/RatPWF2RJfZB6lXouitmsfTEE1bR8QW3Md83TWwMgxKsGD9IW0soAKrGupNPaxahDRocTDi2zKit6QZ26OBQCLD7Wh99ZWvxy4AHpFGvAxYZhyzNqGaVirp8pWNUdds9ukZUjdIJTHNALZ0DLTaoMIehfD9YBbSvi6H1px2/iChXNhzJ7/ng3OaN8+sJHcHqUNO2IrQOUwsBJV0HkzJofIQeYh8DyFCIABGlC4Uc3qCfLmdqV5hJLzruec975ckjXlFFdEQr46jQHOzo99/4xW9c1y5kXaqmD56Y2do1F33yn797y63XX/O7r774T1fn5kwSoAoxOt/5MOjzQv0b3rhqZ8qy8x79Z+c/5okXPOb8Rz36EaevHXbzroZsFxOJqSqIoKD/RM41v3m1UDf6MPueAsYaWXWBEwQOFgoqIaHvjYeIJdLkR3a8W1StYadqLlt6RMUQ1jEAn+BBl8FYp4uxphD6FG9t3jn5w2yYH3KPC7OBmiJGJsLYQK2uPvWYxQCBESxHh9/3uV2iajbzOS+n+7l74TRVwn810AbBLiaWneWLa6Y/80A/8KEyb48576X/9NnXDVWTPKsHiVGrxnLQet47vnjdb//5Tx99ShJNSxkMHhPgJM5a/+Fs/8CNnqYjPVBD0Hr1GeurnGdmQ5PHkwDN2/ld4Ewpk3kRkub2yAgHmodnGpTG+X3L4U//AY3AIR9bU9GTYmfVpmOWKREQDna0Cl560d5r7hjXTBNlhwxCEqhlUYjq74nCtloBBk07ykTxQlIja2iJBc1XhN0G3wa/JFs8PIzIsi9kqud5gSOB5dffFApMawTmOFcba4+uFR7kGAn1P6DSqpSg8AX8GD1PAmthWjjnsSI06ISzV6e9T3e4Z5ceZNzT65Tfc68wayT1+FeAAkXDoOyNz4SALuhWY3wz6DahZeLD6C47cqjwYLrbhAME5/Pnp4MPPuLIU17zmpccXUP0GcgYjrIxVf+Bw8M9Cv8Nka3MuS4LjmZZ4nk16jRmpOkqiEZl09Pe/NzHL9U8H2sOCzk/2dTVI8x7v/mj2yZ5X1I6f772PF/XwI9P9/J0VEM/Ri+MajdIIbZBZpPFKbsgFy8Ftg4sW+QRsRoS4VmROYZeISUUpztmm+JvGTFEUkWKOM95tSA3+TD8EhpNou1EnEUJk7wcKU2/MyXkeB0HA3enLFcu6iRyq4hXwA+ORGgt3MKVYHwGKIgK+InAmp99GA7dIf3I9CjhNSDKA0g6S63m2nWLmQlqgW0TITUcVqLqOYpq31to4H4r1PDRgeLYwQLLdJatP+lVL3vBusa8MXjzHcxDZd56ilvTOZK0ik3toOXHmpoPjYmzINKDDgxG167ALSE/gXo//+N3vsPGwanGWZiHurty7UjuZVTdNARi5/2+gM5TOlJNa+nak1/z8ouOHKmQih/eB+b9Pv6AfmDeseND7dk1eAFZ4qw5/cwlcmLqkaw4RY6B9nVX39CWKwKTgDSIcDkX6iCceJx6fc9EaksKcSlXCJe39EX/nfBO1FoJQSt5FhINgmqY7/OKWJnKuZDJEPxIaC0F6jujK45ZURF/SXUkBSwCWUNE1OjhsieKXy1Cq7kCNjVvKem1/N4YBV48X9pKA7dz06rW3aE1q0b7YhvCjRmcy/iUhyqHEO4D2TXgAhFDFcVsbjhqqVYiDoYtlBqzc833uRRDHV114p8+9bFrXEvwFEuSEDaP+4sh+tQfyjg01nM+iyOmBD0zt2aTyUWK5oWzTXA4Kx5/6V8/ZqWqhYrjgHCV5PEgbvjbf7FtNo88TZ63Dvd8n2vQ5xVDz6xIlNtTDMQoZpo5T0vPf4EuvawUaVQWPpD7QuoK6C4RdKqgippKUNbtEF8Fjb8juI7oV893Xi3QbT7svoY9Yk7RksWo4aCqFmlruiu8SKFpBECCVutJKuc1c9GijZsIvO5Df2jBxHQPEECfnSx2kYfdwB3iDyy8r3nZ7MmCZK7oI0esXWzSZ+OxhANIv4EpmpD9qPp+Ymv2dgl/A+GWIGLw0VXHPvXJj1lbE4qrD+h1qMxbBFLipFsgLhDMNklXDVuzm6migcbUoegA6QzTIiysius4VpwIf7QH9IITVJRhqdjm4g2bVpkCRCohADtvPDQ2QEL6S1WWrD3laX/+uJVVUQYr7rfF8YA+1+Evf9BHYN4x1oN+x//pBowiAxJRNDeetXGUQJX6H6iORI6nbr9xp6g7A+SC441aFp3aPkJBAK5RyQoIfWMhRUeULQIYgpuyoJ0bs4Hiu432P+6llLDm+7wUvzHwogZJ2Zq4WcinSXZZGT7tpLUsPAohmuzaqoxRk0ztvK+DwW+/Ty6kD6SgbtmbmYqaR3UyU1O8UaWz/ao3XnDU2tPOesplv9nG54W4Pl4ESj47MZPIfAkx/MDekzBTN1O1svb0k47QENErDF1OAcDM97mS2Ad7nGQdG/k9xK1pCuh0ye+X69k/h0RuU/ICZEuVDaqxFIBMSKZaw5b3l0GlN2w86kkXXnA0OEUaCxxHla6euvtuuHuCsj2c6vne54J9vtSzKAa6Uii4ElGYFBaJmoYs48JcumZzDGsabWeAvSGOOeRXQtkQpIjh5oqJ9xuDhj4uIbewGJr/vFqYG32YfYvQYmc5cryyzihkyqk/eSAiQ1baktuczKzNH7vsgjNOPv/4J7zz336dluR+gseRatHsuIfqOx0x9pOH2Zj9ITyuwCvzwuMclI9AXlsrjzthRCu0Of+XuSdkhc794X40FoES5ZLqKGoc+/xsrBJVRybOvw/wdajM2xKHBi2Tldi2nNYM/jBB12/p4jx0dEQsgSsaJqPc8z0/6IE7fICHTfg0UMMCYilby8/kiKSYLluc4PP9vVTcOfEDJLulepZ7etTGqZEkbL7fc/jzfzAjcMgfA4oSRZqTyO5RZ2+i2mzIBcVGpGeNiW3X7+5RdxSqk7JpYoSOE6LYFzkz8f0OgYvESJspBRYoGcsJz4jcQaYPR5kCWS2hAW3cjyfLoBlAVRk8N2VaGlrCPRkwZgmkq7Zx44qUv0ayhBYyyTHVXOrpWSy8GMVdiRNdAANEkzmZnZ4oonFXQALkoKzX0zbKx5Cp0kZTGBdyZzL5g9yamu3x/YIWOfDCziVO0QfBqnK5gGQAjEmEuth8ZzA4EEmrETtUFBlbhSjEgCcDwTHoexhmnon/iAK9gkAsH4TmE/hyYIbkF06U5Ha5eHZRNlyc9MfPeeRaDfFx2SjwoHGiwtt/97aO5gCQme99LtTnLQPWOnKkVp473bxaRCB6ZuNicqG+H61bUjlOa6WoEsOR17ER46dA3RMlQwrkSEcKaeU847ShfzHfebVQ9/lw+x5Kl5zwiB7SoehTBmJ/Yky0+bGTolUs10bVyQaiEZLpNY6IoEuAzsowcwrbEx26LkIKh1R+/v2uh9s4P9SeV5RU2JlT9J24EBJdfMwpS+RcbFuw6ubu9j+K1vfDZWSvFZQ2qdSVnDpmJDtpFlq0vx7g61CZt7LckbKKnqrdsmM1mhXZtlTHVLtBEbP1oc0U5bjhKpaL0DX0pAd41FA1yEM1NfDxwddl0zGrFCn2aFDOXw9KEPcpD1lGplYpjlVQ0xLBxAN+/4d/wUN2BA752FqSI7+0AHcsPWnjEkLqvGinmZkpenv/LdvGoGxncHVLDQQD56DQCRFtPdBdKSVJRPqAVAj4skA4xGWObi34bQgsiAMhCsHJOu+8cw7jISB6IrImbBeMSsS1V61eBpILUp+It7G9zShXqpZlCXtlqpL9Avnc3k21w/e6kh3jVK75SRmZaEuHFYv6bwjXBtkNLCiR05QUv9sSIS7ttMEmvEB4C9mkHrDkiEUAvXF6h58tXFDmeZk6QoWCb1l4CSxMrH0Jm+FGD46tRaw490RCJ7jMojDotGb+7Yc/+s6vfvmt73ztJz+47Z9/8aM9B9jaZptHn3ZilfYDmVE4LndG8mq6a8+MZEJunOdtLtjH08DVE1dgaJxeaqHakRnCzqCxUL8gVaC0KmidylItRxJXc6HOE2OraSCnAP5yE3Q3klBJhAFmJoK5+c2rhbrPh9v3zPmgwjPtt7nEFhB1Wsx7K9FkPW4G+YTRlVK7WyYA8WWpjiM9wOyYd9aNcLqGZswXUAN9uI3bof68IiBGY0/V6VoqKMIllWVHNg3ZmNMGuc9Utr+V8Y//UcD+f5+afwtxR05jk0Imu3ROXcfM43lruc53PA+VeStLlqGnmtSKJHa84TIaV8pZKTdknfNZSPAhUifJICzSOEp1Zd791XmPm5zbah3wl65Zq1atsnUlLuG3zDsXIpvCpt3Q9DDGYUp3NAXcJ3jN+d7P4c//wYzAIf/uhWdqiReLa42uOn/U6JZtTali0aia7Vt+ckdo9yJrlZT5RexGQBFSUNRFhkOW1ISZAlUtzS3iJ2F3XlZUvd23ayFSZ1GEKGvdR3+cz9umscjJSvSegorGIhteBi4yuZxtOu0xamJGeYCDdWmO8neIsPV1UstCz5WuJLuRTM1dL8xxf7tWRMOJYXjuLJxpT1njpNNh6SzOwZMbWhm0TB03mvpWbz/ngWJRKR8Y48qWQp/TmtbXPv5JSkTtuGcGZjpwz0o1y46M2O5U8ihRKnIUY1YZlXFaDGvaTOkA/rUavh0rYeQS1vM9ZqmltTxMpUaMULeu2EkYyYauqgGPXkSWhOV8HhSO3hhNb7zqnW9+3Yff+pE3v+Xdr/3711/+1q/fkuJJ76KVceoJ9dmkrRpV16pOZukoP5xCLAkSObVLG4tCUoJIimuFU2Z+rithgSR4RUpmYl1pRmagVlVpxpBsBsgsm7o8zclWRFLhNIoghN06n3coPptbXZRWiZ8oXtsJv11VYFYunAe7KXmKMCkqc5THOYCVjoUPSdaVjEVoOelaRTbdTqxbdr2kv1Ii3z7veXXQRxYYfoFcUFOpC3lLzl1J7tAuEVGkSOxcUy5D5Gz0dIiabVH6ytbPPf6sR5xywdmnnXXsmecef8Z5T73qzpS0lJ/RAK5wKCLVU+3KUQ1UqiI5qTZjqXWliz54TJNDCwueJY9DNWFMrdKK1a5dUOF105ju78CYg4TUltQklnyrrADu0nqRipgM4K56kZIip4p04xWPPOOCM849/ZzTTj71kceffM7TPncdSK9IHrGR+AKhnhZ4KdKRh0chl3WHIiKGplqIGkBQoL+peLatJYoud62i4QGc0mesWEnN1EiQFU+5PzD2gR6M7aKHFfaMpFLYE3JH0zZEPF1pjQR3yDpTAv+YqJZUjG3TY7JX4McmVcL56+KTTcmFoaatwhoSkG3FlNMoh28Nk7W00jzpaHEzawa4yCmBllJkZdvwsrSpyR61MkyOQs1yy9TEWU7ib0CR0iEqjci3JCMFNW5FqHXDsg6pNFhlw6t2qNgpCc7eggqdzRpKLU/v+NS5551+7mlnn/aIM0995AnnnfvYj/1C0up56etQxKGLaANbZKINp1YAUWlSYpVKInup1soLx1SGoqLNzqeYbir1KiwiCNAY7vBUcaE69AbFGxqNzFk1JaOBeo76fhlPp6ZWZ/RVcu6WmhvUSAxzNJa6ToiSktLFuyePBItUtTLel9WrRFjsDZdBWtZwFE9jLA1QQwXzqkJiCHSjXioxKqRy2Y9zFSMyskiJ3RwXAiNRA1uxulIvZAFkcpjaaXWqsuZxF2iBKGJHnRFsB0w2UkmHfK4YAZF4jk1jx4IljwNKorXB+TmR4QtICW8kz6vM8yRpOLpgfdvUbKj6+HRDyaKtJOhadDiMFCfg+e5Lg+bJQs1bVGEtE46HHiiqkxamgzqAIN/L6ohahkDUEL11DHZisUALyCJxrTQ8M+/KakPP7BTKCOX6wdp5LMkolmNdrkgVvdin4c6Wml3Nwno8UerVqAKGkSlXaD2glCh1CeFW1a4jgQmKsvS1Akc4Rh2EdEyH2VDqap6mmpIwQSMgdZSpSqy+nKgHKyjO4g5EGdp+tG4HXLySVOmpeWj5I8HJJ59nzNSVWpYP3JdyJ1F8qixmwPqzpVrXDSidlWGA64S9NIlm6mZM6/xAPmRpnuiap2Xo2oU/w3CqDKvEGpfxiD58/cGPwCEfWwu8I5GsHqvOERs3LgOr6gpNBeKDNN6xZfME55Jf2FShyIop7z54k9porFm3qAC6C7dRw+c6I2TEIJHqb98MXMgLqKTPaAVmSasbmrqfe7OGuUw3Nv3N5V/47vd+/NOffP0dlz6pr0sg/AGFvl/SCSNRW78f61wo12IDTzSp1lixpgmQl3ooO+CgmZ1GseEUhcfZwBGmuo6Zxj2Cp0LtFonR6xi2qqdOmEe9JCmadkXgEaGDiOQEZDCIxb59mRAIFsbAooTPncrIpuCImXAvlrFqwttdqdGMw5VldGlZ6XlePgz4PbKdIeB3vamWWTGzNO0WkoXOn8SJhmQsNjtxzTRDubStGtZdllF2/QztDh7el5IaTEmrGnhdAZTVoyyzPFVqOE7S61I4+m/olD/QKz/Ct56KtG7nGT1QDUMFMEu6WUkT7MpkP5oBqwnVVSA7aTqog+s3A+bVf/X+RR9HeP3qcl2cMVqS5GlZmHKmBySX/S5O1g18guBCh8WK/mOn42um3eemRqbOtCVhnGqao4TjwJ/ivKjIxaQXMyM03Hd0N+tNK4bjZnmKMI8R6yH/ryIY7FQd3uOg+yQvY2RqDjYSZu6kSaRW7WacoAk+IVWYz6TEw0pMIxn6gK7pszXLCiWThQGsKBGyK4qsm1kc6bIVph0ht5KhisVqqxUMukW3P1EJ1x09ILxUcwcgSGGlJjmYkLURDRphcF/qadINIlHJBrSTK4ubG9/29+/7+c9/8pOf/uCvX/ciOb9PN0ZUuLm3/tOItTl/nGUimwCnRKcqDEH2l2mgsd4AhfEUcLVd08kr3ZAIJrBhWptGzH2yVLU8Ll3O+LAd0CMLk6QTBTXbRSApNwuLodONOKP+p5Sxaro5TqdwTMqoiK2kXrHzAivQKEnppak+3wbt2c7QlYcjIakZ24BZGYlx0qG/hxoTqqAwNQZc6EmKMgFwJkEW1+XSUSTSXSWOfCRHoY2DPyZ5Q0clT/lDonMfqtTuspt5lqx6Zeqa+OkqadyNM9W0iZjBRRVuFnvQNKh8GEYnnHK1ZgqCICfLysgPqVkkYeDWJTOuk2qTneD0F4Yz5AkoFZvdoFP4tOjUenXWD8qkdCo16HLMDPpoDgltofgaPUpcBFSQPAJAKMDWwuoexLVhDK84uglDpzCckJ0LuA/3wS8tSO1F9xEiDcMp3GY1orhe6ZtKQy8LgxaoAvM5r7h21u16HEZJLDjQ0GFp3ul5bNdGYP/Ax+mLas/vGjRPFmreqpoVhj0MjW3JKpyi281Mw+WkCaPdsuqgMak5Vanl5CQJhg+zSapJRqD3qNBjaalB++YPgr006KmSREDPWS6ZcEimF2SggqsUBJ11vdhLakqaWCSzdmk6he2VsY0cKQjLvthln8aPXpLYstSynkhdzgv2qyIz1ULPTMkyTV6TkbQVo+GnYbVZrelaiP9yrTFwlEtSTFEiIq0utPqR65aziHnHgz6fBZJTk3ys2zQ59ZLMzR0TmpZBdN7F66uQORf5VxUMHqnLUD+wVTUKnTrirVkipksO4yimEnX4+kMfgXmv7YfagAgdEKIPYMnqymNPP5L6pnAcJlDBeXb89hu2YSTdw/a8BFfN6n/wejSlUT/2tCNZtuzSBCw+lXXFyIRmMXu6wKkApMY/mZBUj9P90x67SAVzx4jC+xJj+aKhJSNLlzaPPYLVS4DAI/ZPsqjV89jJ4FANfC1iKFSqK4ZSHd540iqZ/VwGYzBwbQMzp0pdU5s9dJBUwOwUlRK9NEWcITv16nAuxRxTVaNhanbYmmSzg+HNUUzETn1a2L2LGjGHOb4vBNZ4wOg8oditMhFveXLimnroqzWpCkEwKqeoXvbweIR1Whqomo04Q1Qlc8Nlh0vDSKO0Lyx4UB+Ps2CGKIndScR8RcquDJRCBCKCOhR0Y7nRqJmq4sVTmTNc6moacdzhX68DoHmoXToFGxkQL4TGrq1bOtLeik6EraoYTzRyECMKFRcxlHiUUCYbdP+D5tWgz88FjiIE7KdzghkrethmSm2eN09BKE0cu07MjGQjH3Bk3HPcwqYT4WKkYSpFvbGoG1A8RKEd+ATWoNw7yIliMva0Qjcc20oze2gY6XWkbGIvqdu6n0kutUZ0JKMpyxoVUx83d9EEGHgGC3qumkVJSFfKA88sOQwOwWfVpWBF+dqlqttsUChEBg/AeljEQSsiuMoqKoc73WWh+w6TWCSijuAmQXVwrDogWC9n7ngK3oqamcBEUKoxmbgP94gmNROFo5vAR0jOszqZguMtnwNd11y2mV5rqL5qJZHu0OjICRsWufAX+m+GGDiLZ7tUOUVkSdQ1732Vk7iQQ1OloAmBVYjHIAcXCzF88m2qrbgB4ldH+hUp2P1JWpKXjlEpJF/WzDAOmi4DkydmBaeqIsnJ1bykrSsuJFlCdt6pmRshuukWWVPmaNJsEsjC193QhDIp+pKuZusmZJXUh1VrVqxCSYpWr5eQiysAGyLxtwp9g4Hziu+Blit2JUP0QyRLlVyNQl2ZgdQjiETkDgJ0ClROLmyLjIjEmMdydC2R0qCHLQGpWVk2HGw3wD+JH8kt4jvEdASNmIabLIdxZrAfsT1YRKYo4IswSIrSrp7orSKhTSYQbxTNS5myBeXzWrWqJjkAWt12NFOf9ltkVhZ0G5wScyoZWDTlNLdMmm/4ECCpJMdC+JKXCgxLX7r+9KUKtQzDZcqRD1D84AUTW0NYZLtm/wE7CPyDjdxVtUqht0QBgcSAR4oMqZFGnWq1amp6aloZ1GQC/yJRosAjf2GfRz8dAs48r0HzZKHmLWPFuAL205NoNgsVhUSWPJU6RSWSQtKSPALJqARKpGo1ErMga0tKTXPIdfMkTyqcGsgcDeYb6Lpqa9BK7tM0DFMhYalnYRl3iN3lA5OaSSw8bAW+pwdVafniqk5thSNeLGVGn/YIY0halKuWrZekjCXNAKHn10nI30JOB4ttJ7dIiMl4ZC+IFDWg/zXg4jujvtpfptHqWLTp1A3MLHF6DbhYR4nkoyLFDHB1uYNyFJQY1WW6J4piY6NbRaWAFwuT1XBtEzy3ESasI6a9DLIMSVwyQGXhDDnnOX8Of/x/bQTmfQb8r93Zf/EXaaWZqzF8Pspio8duWsFWR32JRYioWTF21/XtSE1ZY0AU6HzO32bxv3gXv/9jmjy0+uS1NYSS53ZxEneKRQSfAn8iDnJyBA06I9XMqHegA6PCshWN3ma1scisB7TZvLAYri+qiLNQnHDCfCRrtdspeAmhLjL4ooYiseplZ+XJa+phv648J/V9sAswR5zqQ4tTlUpZEYloj9HMp1PPEF6JwdT+nHZbjW4h563j6nXME+f0mQURRaiuiJKfcI0ROt5ECZTiBHxVyAaneqVCc9+VbE13bE/vZnu6VUAFxkhKnGXTxQcNQUlI82Ov2lxEOUv0AbHvUHROePzUTU+2axQDiM3YAXWt580S3Hng06NKneB0utfjd49oujdcq8o6e73dt9V54O29fv8E+E+foLAqKKaS1HCJDXrIFCL9KJQhC6XVNTSnQthNPMEmLV7XYE7MwHk18DARr56vnJtCglAAZ0jWa4sUSqWGYTlOJQg7Zbwvl4cJfjicEAj0ep0wyTkqLKAksecaDLZQVpCpZkLm03g1gWo3Ofb8oENzN/bHSXJhCNHLn8UGSCc1SgivXN2MRxounQ7q4SnB8v30kUTlGMyJWwkkvc6dBaHHNCAsTnp6qGRVxdsdTRClUbmypYYKjtPmrnKa8LlWgYQA0dBQLNWVg14gZGrcocQP82RCNerCAaQbzXIyZxRrq6RrVc2WKg7lXjFdRA1bVK8ZG9VvH+iJAIjiMTuI5aypLMGZUYLHUXVkm15zvz8jPpxNI4kp5OdFp2beF+/CUntgNGw810VWS5xoR3qdqI4MKwqxYA9Vm8J8xbBD8oF6pTLrC7PAPNiTqU0eV263ZzTH1K0g9oiBa5JFzolPLc/C3ZiyhJmk6ENIVmUok+y6YHfz/gHV6V6vDX0vCJMAz2bL1Gdm20Cy6nqNKFmUcomoJCGqpKFKNOAS6ihC1/vf13//YCmzcWC0USzEl/hFUaT3QNCmeQhqTECRVR0Sg2KaVqmRS8M0wLklTujqpYBQYB60Zju6VVG1Wd/Hl3aRXQ3omsE5VySD7bPfWaezFUZqrRFSXRbWPTk6SIDgpntR1tO0cjpqAVyj4szUjCKj7sTDRIaMicBGsUsJFXOxO4jbpRYtC4XUfnmUfVqurTphRZXWB88taRrxODxynlKkunxKVEkg6jCRi9JEy3pkCbUbZ8h0p0OfjUz1xkTahoeIF3Uth+p5UqZoNLLEIMZSPReSqPPXQR80TxZq3hIia5xOpe243UKuW5YTh56gKIURhQ5YIrUo2B63DCSneIlSA3xGsHS0TjEWMwdhR0zdWnRiB80Teh+0HDiuyYMF3oapbqiVxDOqo0m2Y/OtPZiOvjotar9GtSga60ZcJh5dBVJBylDipBO7pG1U07AnClO1Wj0MfTk9oBhLeRdGXE4TiBu01qq46g6xVa1eWaHiM+AS7RN2JrXkZ7VyeOUJR9WwjKRINOCCr8Sip7BAXtpYJM2tIz7LvLfUrtcT7OfQ65Z2g07LdLsDmmvIaojGV4kQliFEeEGXIxF2+PpDH4FDPrYmTJU1TjgahWm5euMZQ2YETJYjkpqP2t599e27SZFZlv3rfjgoD/SL1grLXbtqJfp3JZXksoqQp1Q67BnCGp1kn45jDp5RYGH91ngsQYug2mYb7D7JqCts27GMitR6UyEGI44VvgaK1JrqiIP9fnjrbEbguDFeVyLZPXLNKqEqQiw88HGJITR96dD6zASdUoaaXWerzOK79t2+vahoB7bt3Q6GHK6dRRcv76SVtaPAyMSpSvghcKJ9cQXxD/3DVuyIIpAn/hem6c6iVUv8OFb0pJzFLrKszuy+tdsi0podv+buCbB8pt5oxwTfprV26UjuC8tJYdlA4tFV1WXrTlrLXTFU/EZdr86OXbNn6wTI08nt+36xb7ougQqpA4Vs6MPqSmcpkVsVbDui2gJF80C/3/l+P/BCKvlUhJJg59e/9LnPfOYzV151xec/99nPXfm1q77w0xmfA0gQbUUFk6cdTJgfNK/u/35ECifiaxGbMTql4i4/vtGUh8htet0I4IEu7dl83S5+b3u8tzWKl9WHoBsFEbO3unpl0wIvVCBRWFgGlVAtCusrjx9p6k3qxY6lSWZdCXbeceNtBLf7tu28q4dYvI8J0hDcXa1ZrHYWE9nQLVU1qvaD7hPsAKu2Vl81cpRrpjbHK8UksO+d7uZ9t+2lWtU7MLlbcglYco35TQ95aMOKBkwyceQjuEIyxsrK1ZE1ixsqPOC83QaVjOfSljuuuYVzceKeqVv8NhmNRvW2KCgsaXVpuVMR2YY4v/uodCqondkJyuFCthpiqZc4lYJCFBVIo2pVG0soZotUEoUfWmcz47MU/fjx+/PtG/S8RhkH05u/8Q9XXvHJyz/0kY9d/skrP/65r964Y4o6HW1z+jaaGoZxnif1xeuHIAEk7Rm10rSwk4o333HbPsXIx7buuXWinfuxgliBodeKRdXl2oiDxE0CGpvOgmmNApJRtUZtrd0wmwg8wgiRZMtr3bT3rgNUXKdn2nftD8BpDw8tZhy06uL1RzTyIICNR5CeYDPYb5cd9KJXIALxfnzNhgHFHF5ylt3zL1/68pWf+fyVV37uqiu/+MUvfuvW3WPQxpgYaEGkEF9IjWOHX6OwW4tkCtag4c/evGvLgSALu/umfz3WsmKvPrIIPYmipy86ksaZAiyMPYb9j98JUqVirV1+nOnKJk6IqlyjcpylWydu2xZU6+P3tG7kJGBa6yISL/28chTaFMJPQIjn0xwoZJfmRD/JFKxyIiCiPrGj0ujQgfGtkBONKihoQmFFIHx0hSW3MBXg14GWkUEnRwm2QvbIetOW3Oi+91LVk7vuvGM/9JnxHftvPNAmR4kyjiY1khsnrB7lHzE5+G/oUQyaJws1byHz+TyvvWzJpmqlbILVA9dD37HXun7XZmjs6cw9t23Xl5YB0eq+sqxXy0axsdr0WHQyiQ+FfMHjH9y3oWo7Z0IssJGsHA25+HDPHdd+/Z++/dn3/e3f/3wHBWTg9p5Z09udfPnR6xdX6FrACmQxi7VG7iq4/+7y44Yb5TDngA/8TPUMeffm63awRYxv3X9jD5hXiPuvnCgQjJXFtVWVgZx4btsBIA1tiUkJjGf1Eet404N1qfMiVLVmnsT0levrHFepALAnnqa7EU7ffPc9+6GWTE/MXLu/paVeY3iRCslLbRyzakidk/MCHiVrCYbQh68/9BE45GNrkbri5i36bVlaWXnOcSuEfoWQqCUZzbztN985XdgGuhoCCMYqeLBeqCh0NFeeuMJWoFACaEUTV2ZFE6DO0RnFrkEsShAadSbbpRIVs/SPqEZk1aYD6SZAG0xSFw2NClafCIxEOVfxDkyxj9xf+YPAXeUMI0xLc33oyONXAEVAg3dg3izwaurI4lOOVluTlKT7vB9bSre9900vf/5FL3nFi/5me4Twc+Al+1VFD531J62uU0Puq5yALqAIgKinkKCi6krZitC678rIHVIzc+zFR53ZVGJDxoHRM82ouPt773jPey7/2F+/5e9v2g2bU+w+mmO3QuPkU9bQDo6jKBOmlcR4NA8xIj4D+ReYdpTSiRdsZc/fXvrGN77xTS97yV+PqZU08og+CNT3TJZnnblihB0X6qpK5XvOJvOhdemo7YHVydOgs+tbX/3yVVd+9lOf+uSnrrji05/5/D9+/epWDJESepQo/xDhcV4NuvuB82rAD9zXU6Cp8B/+QZDiZaNx9PJaghBVYZh2pW5E3a3vvfQNr/6rV13y8rfePN2VIiQDe43qER1l+JS1jRRyGC8VdDYVSSlV5ZFVp2/Kx3ZT+APdG6aJXY598K1ve+2r3vCyV7/5zk5YATYPeT7Ndrak005fNcwTUZftK3EMeq65SR7nldWnnyrPjslgqGjz0AyRd3zk7W998SWXvPSit908o+VR7lbB7kfTsXPCKKADg1JiBosRT0WFWMgcWrNhCaAk5rxh1l3T79z13ktf8/JXve7Vr3vXPXFac2tKHpbAB4bWPvmC46PWlEBZ989wUdKkWteZmCX8JnoWateFurjqStQfwU4Wvmo0+2V/4nDCLkPu7ZkO++9JtG3mO9tc8AjJ/u9+7Wuf/+xnvvqVr3/+C1/+9D/88+5WqvfFQcUNmSK3MKWhxcedavrjBruBbne9kDTmrX/1qgsvftFrLn0vxGcgWtA5/CIf9ypnbBo2hM8rux63LMp+Oi9Laq48/TRpcm+SgPcX6vdKseOdr7/0LW948wsuev04JJA86LZ7cJJ3ecYpa1wQHVRz+T8agTQFBr6v/hjPyTAxJeixsy2X+Z6vf+4f/uFzX/zMp6789CevvOrKb9y1f9oyXPBF5CIETFoJXNZYvOn0SjAhHMWZGFZNy3e8/TWvfcMb3vjyS948Yw+hMDQ720bsaMKvnnVcE2wQoqoJ0btAMwmTeb0cWnTiUeX0AfA06IsiwZpn2z/xujc976KXvOaVb78B82w8bP12FXB9MXTSyatrJdo7ZQgOgAEpCoq0idovirJZ9aXN+4hrhFNTe+iYTcsdZItF4VaIzJPmsiiFqCilVyakCXMTTFyOH9+ikRM2Wt0xSvymUev1fDne/pa/et2LLrzoda99xyTiomlGiZ2taCypnwSJhmlGbj04txw0zoPmyULN25yFBvlVqa4+6+RiCqo8GwJZQa4qOz/yjjdcfMmrX3LhOzcDRIzKqtsolM60Z288fnQFWkYwgagXaK6gwNyPx5YC3MfEFYuPC+diXY+Czh0//8GHL3v9d3507y479RETCEeaZE/60tOfeM7qKkcVL4b/YlFRbuqrkcrO4uNX1tI4FXBDNizVb215z6VveMWrXvmKl7/lbpQ6RC6ZghQPnaXnPWJ93poeuH/ivSrmKwuel6oqjaUnroaxNTAuYoowV2ibsI5Wn3lGObGHicA6KqAdZzveeekb33rpX1/0okvHFJcAGrQ9ieCeyDxljckU4lgE6I+a9v2so/nuG4c//5AdgUM+tiZ8M2Iyaya3XGbV48/YNFLEIKh0cASFluZ3X3PjtBBazoX9h0BcP0gX27dqLDnp1KXsGUQVyBdzEPXxGcIHrJ/RikiKp+i2xruKVhHsP4Mo3F2/cthpCpHj2Is0bRHEt77xI0rVmdybmCX6JH4e/B4p30ns5FFisQWsOemkUT4KBnPgXqOTYJfLTvnT89ctRbgXXRMkCwypK3XHNt++bawt60OLCiur6XaqVe3lR520ZpguPGUFNieQ3aUi2O9Un+g+i8CjDyicaxcAelQaRzz2CSfb3mzdWcKTm4pXTtz8k69984c37gkqiyXdjZIZVB3SRUc98eQlilOrEE4IglFiShr7++Jjzz9jDexxG4wl4YJhtKXu3t/86687RVMQZGq1YdvGg1Jdd+rTTl0DHzsNkYFwQK0/BPWGRZFOVG/kmoC2wnTn5NVNFdEVKSwtyUFGEkM4SoU5Y2nqA7mMg+bV753m/b6twO4QGjJDNp33pI0r0NfwCE/bLaHP6sZ7f3n1NXum88ge6caxY2VBR0pWbPyjVU2QBdQegVwAvwDXiJrJkmPPOWU5Z5+hWlVLI+KeUSbGb/jNNRNZVV86CoDHlithFurrT3vWKUdTA2UuAmgAqDDo4qgTVIkkXX7KE85db6hiTkEWkB09Cie333PTDWM9NXQoSavxbADicunGc09ergiXYb0iklQgQ7RfFWv1sY85bplAGoB19L12w7SH8snf3XjzXkQy3GavE5gUzgojaB5xzqhlV2EPCtfWOcVO5ljYmeniBiLjfGSjQJM0yxFNRKsU7OXG8AgKPQIkLMr/iuztn/JzcfDfhzH4va/g//4AJE0V7R2vB1tEhLOlEvhxyQ3lIEjZFnpJYTkQeyXVXnv+Hx1foZJeBj06MwTfjWTPXXfv3jIroYJkwKyiFZEqzvEXPGnDYpAQhC/CBlZC7Qa4PB11a/VpTzp1DeK7wkkLNrCWT6v++NU//91US9ufJm592ITIUDiVDaeftAKauIFvFIGvJdkIGt3PCyOZFvmIcJ8V3rQKmAcQ3uDx4CFTFzQ0INa5C1wH2H2f3KdEDo10cLtrz3n0CSNMHtxz+VlNm7XT6Zt+deO4b7VgdjabrOsyV4dP/ePHrXELOnkAjEjj6RaIMEeNw2Tp8Y87bVWDcmkiBbQtkXVLe/u33Xb7uJ+5lcUWE9RAvsENho9+wklHEVuTHDHBHFHLFnkR0Y7Ah4g6B/A2gieRS0F0VMyjTjl1ZYxpYN+1ALQ75Rl+qeCRA/RXICMkmNMyWJJRWXLSn529Fs0SSUW00zEkuNfpxNY7d++YyXqYEPFTKqoX8rLTHn/SKO9RsBnuB5c8aJwHzZMFm7eUYCwFadfFxz/69LU8MHUMMaPgyxb7b7rrxrsmpCWylblVp90BSh6oR57yrONXgqznjfDuclpZ4oAZOE+SnN4JDRAODBGmkp9AAShaY2pS25OQsUe2Noy8ZW+2XT3yT174rOPrSBDQSRDGxWwWOAKIeZNJ5tFn/cmqZhDmPcLtbiesa0o9m/jddTePR7ZeX9TrhrZLDUvuVY565JFOow5q/OCXUHxhtdGv4PXTyrGWHnfi8vvxVqPMzTriJ1S1esTJjz9tLamYOLrZvRV52uju/80vr2kF7myRGUNDjujOmCMnnnfiCoGshFvDrELTBAPoeW0Ohz98KI7AIR9bg28w0LMGhYeaQqIsOmbdCLugboJZpBmT21O33rQHcR7RsTKIrefNHVmol5oiXSwNrdo4KpDghQyr34RhSOAowmJR/RJtZ/HnMvDbRIqVHPqLAQ5sRveTtBdBEzE0lDRcVnU/WOVIQIqo04v7paKB75G8ImHpZ0kM4U9urlz//7F3HgCS3FTelypXdZ680TnnjLMJJgfbxCP5yCZnOJINR84H3MERjwN8wJEx0QQb44SNA87Z682zEztVrtL314jr88dO+7ZNj3d6/YplXN1dpZJ+UklPT0/vDUnTw+6lkoG9k7iy+pEvPOMxWLB1ynoQQZMhqpYdw8NYtTo9vzmHSWZQDUTxueecvXakgO2VKj1oFeXGTKiO5N4r7NSXMgfulbIODIdh2WhVTnne805eNZTGU07UQJSA3EvLc1nLs31u+hn8/2F7Jz/+zBectletBXEzDbAxHS4W4ZYLxhEr9jn+2U86xrDLaSpDg6PfqnlxWS/PiSJ2rU9hIuK3sJHp0Wefc9Swg90xFa8YxQtLuTvR0L5bn64W2KEgyeG/YsENgTTOgAUIBikjzAK5vAANkunAnBODf7ca69auul0vN+rJqpIGO/jvgoQtPe1Uxg7/x2ecgAEJG+PgARASR9WagwTcwkYvs6i7hSxuemblSS9/7UFlBxonSCOwVoLPFhjjxkl7Yp9HnPPsk+FxAj7QzKwJ+9YxyygYzrbUa8ZtSFqYDcFfzWnPf9mJI5Uc6xawAZBiYPeGKEXU2PS86prjX/TsY2EuBQspaQvVhoUlL4h8MgrgjS6C3wxRhVuAx535vKP3HAvgK9J0oNyC3IJXBGJ/qbbfi559ernihek8xLs8MrxsKknTFjZpxaYNvxhZ2y7Wznrpa44fG8JuYmRowevOX03cIx8vmLQZiOG7DrPigjZsmXBvgv1xzCtUsAgk1bRYoIHaNq63oAKXxwP47elWYGjfYIQJ81Zo9BHcDSquguuGsKiOEsOCGUXUglMQkyM/7tgjXvzsk2G4CytSBKCFnWct3xwGrGGOYIBH0Vws1tjuSWe/8uiam0u/OQjGjBezZHtw3RvjzSyMH/Xy557kekVE84Z7kKLNq24A54FZVsGmPLjfkTsPE+0pLzhnv9VwbYf+I3fdArZIYrdYt/zLjRWyI1tYMpTBc+D8G2t0GdY3MFvAvhGs7EOQh7IXgprjIo9OKny4d4CGuzB+2POfdoJplbFLEX01PPLbbF4P9cgdqxYqm2HTEqIHsI55xguOHynA+g+x6OHOQs5qYJCPVTker9j3sS96xumJH+p2HMQRWkBeirD1UffKxpawEGFPpDWX8JPOec2Ja1a5iE8iHYPqHqxB5O7Cv9pcwXgNLvaxerbwYmKLPGZKY/vsvwrVjp2R8sWBQyRpcC13uMBDDgqHLWsmtoFaUaPpj+35+LOfdhSMdgvYISvgehLm6tvSNjy2VRBSxEUwKrQhzXzss885aFVRunuSQ1bPfpS7tZN+tVtTR/MOYIM4vPtJL33OCfBziCkY9jm043BUwz7TeJsXcOnnAjEbHC3xjnz6c8/YfW3Tr2NMMQsuBhuRhIiB1a2dOB6EdDkw4GWUnoYiH7qiKjbvuEXHSEpsxPHvxeLFEU98zXs+8tKDR0fha0NuRYFxIHoqbIxY8JMFaXZ41RFnP/246jC2PMS2VYStZYFvg2/5hl6CsZrn1jIBm7X2U1/49tMPHA26b2ZH60xshA/AuIGpOyJc1FbvM2J032Od86LpYGNCGy3QqB58zvNPcdxChE2Ubd8s8FG4uMyh0xvB3tnJViT9n2juY5999oG7SeE+SyK8RzDNb0M7T8euTmBgZGusiVoicLBZoeHfUTmookPibGOFGDsCZ4c3r5gbijncE9nJxPGrx+dXxiYCIobFAhYckyu/Ol134sLoXNj0YI4pozZa0iuCXPlKPCN0/XTKGcOcFbIuNqZjZ7xe2jA+365zOIDvmQ+2HSfpcMlpbiuEldmqzrdm5UYiJsoZ3t/1rQNPcguphXjqObziwXNQs6y1Y/jYslk7sLKCVfE33rZ51IBPBbzz7myLjTyxyEK9oBWGMEZiXbJWKfg8nhGFsbbMW7zxgjvdlTVYZXbhw5NmifF2Aq9pYdGs23s/FcvmZjqVw+c3dgd66yem4iacxTppmKGTKcB41Sq5PM4Oef7Lzvunl60N2x50yRjvdVwUBxo81k7MtLVsdPyFr3nJ2Y/crxI0A2zskBHpoEeKrLil85IMV46ldgxdehnOiDB2IUyPlwZ55jorD37xR9990pEHmFFzSKtA5m5YqZdiKi+fH/HDznjJK97z0pOLeuz6Phxsezn2fsMHVupmLDSqj3jBO9/1kseM5vCtAU8QVlsuC0LPl4cCzqK91K2c9fZ/evUZ+5XKLvYCwpzP4vMWKz2AXxSMcA40cnF2a3XvUlLHWnXqt3JHC91pxOWFaz+IVbNaRTM3W3iGuaIlJjzzxrE5vwm/YqyEITiFH1PNrDXCTbWimc7YrRVaYVvdKDVzq8ZChjkUdgJA02vFDgTKSLu3dmAt2hZaVZM34QEBmi7sj48FImyWzWy+nY4MsRtG6maaNQN9HL5RbBMeCDF/6q1drYGBMXweGAWYpEIagBMDTFKgY4a/HNSGYKgUzHrgtxbO3WOMKqlWPeLs973vtS/f22Wl+pzlQrmEyYsh11ZMeKuzeO3Yp7/pBW975LhckIBHO5EPCwcOp6AK5TDON8oHP/+N5736URU4xkPQn5y3jDARLS9rG1DlWWKbvfbs13/o/Y8/gBWbYe5igumE7RgSUpcjzeuuPmrPw/uDe9TzP/y2tz13TbFegQGU1JZjvzJqNy3rbpIPTRfWPPeVH3zHWdjcCHfFKFQdhYL7Yek9SEta3DnkWe9+6+uffSh00vPtou1HvFzQAw4v8051uq23Rg57xWtf86bH7a67mRbAHQdMAmRITFMkRTH/520TtoADbB86zs1GePAYvCGUUy9qGo0CfLk7hQX3hVLzOWtUJu745ZQoBYans672lF37MXhnlt4xWxA3CjbamjGr5SPZHDy0ZGFiRcO27WPJHVILosbt9rQPffHNTy65cBaNbXNzdWsNy4qj8JWQNtvaeODu88w3ve28p61AB4GIc9h/GoTwLNKOm1YThuJY5NNLhz/rHR943bP2dtAdNmJehYDiGzEs4LEXRM6NjaGnv+MtL3tizcXeMD00tALch/ACc8Ku+j8DXrfj6I7iYQbbBAkrTwy5rxDOhnWp1EBcJBhxJWZ99+ktDdvDMpr0rsC9luXDuBcz8AOf8+5Pvvn5e5hh0RbNyGgnWHOA8jhrxiHe67ww/Lx3vvkdZ46mDF6MYc3RtjAjhb87uI1pwcN13tJqx73gnI+85qlVLAHlvpPpYeKaBpYwm6zkBHYcZqteeO4n33bGKkfbFppjcLoCS7Y5XbNNxBvIfH0NgjOllgsbnLxw7x5RvWFWsM/FFIF7yL61aVZNK4jUGWuTzJiu+BNTboitkNB1YjCBlAmdrWvCGY5/0Mu++InXvMI0t6AnwaYSRPYSBRkjAXL0rKjphd2e/4Y3vuZ0OF4uJ4mp14pB2FXG6rWd9Kvd+tnckFu2m4jWXj7h7Pe87nVPLGvbKmGjwootuGuEw0v0u7bTSkpadZ9nvvLjX3junlE6GdnlCjT7qGS3LTT4Fe0qN5X8bRu8faHUx2IKesUCIiYkZohZiinWrD36Eac98TlveOenP//ZT5/74kftWdLDqQBBlBHVEu5EMHPDJBf2N3IbKA+0vQ845x2fedYxZW2+iABbZjKT+yUxZImmlbuY4zbYvs9422de+8IJA65CsXdXMNiqGQZWACPYO99R2LOowfwE8zwsiea1wM/deatVhSKjdOhB8LiDflk3S3Aro7m3r5TesmoxjCWxH5G1WVDAagiLG9DyHPiMt5736jNWag34Uorb2hwWVOSUL8Z0Ej5DmFF6+tte97LHjlvtEpxrYaN43K6nTruQlHd1wZLKt2AauBA6L5ud2vYA5o87HRUsE7CbCMaRw5VSo17HAKPZJYw1dtise/CUlMAXJ2KXIOIJHIJty8ds3pBmUZYXwRoEepjER9BwBI1BVImiAwNiOPk3oJ+Jg8Y4oko05/3KWmxLdyw714uIbV2p1PJormjIDTw9lR0rzQZ6BMSvsVlZFOfho6y41cXaebzScOYLBX1mW+ziP3Y+34QF3oqG1h5CGJE8a2SY7Gejehvq5fncTRA3pJK0fGy2cSrVaH5yvmyNaGLKxay8uMJHxEIOYzNrWyuvFT3e3Jw55UX5IJJOgFAxkS8Vos12lXnzLmzd4OGtZZij8C/rFPCIeZ0FiKEQtjIZtNHEvqr54WoBiwF33H7Xn6+/6Y9XXn3bdVdONWK9PHrA0SeefMqjjj7ikLXjVRf6KVhy9nKYuVtwstm5+66/7rI/XvGnK/506z0yNH3tgKNWnHLyEw8+9Ji9991rqAInfVPwBugZng9DRcSwhAGktFfLMetP2vXNm9ZfeuHPb7973bU33XXftjqcXOx32PGPOPVxBxx2+H6rnWqpkLYaiC0Bf3zNNiR/Ga8BUcQXzSZWc/N03oMvFV86erPdYUg3HIE7sKWz6KZbZtOKsVJYs0YERxVwRpib49iSBDceUTRnapi2YFEYvueKtpTzpqH2WIgwP1coDWErju4GDsRWbJiDQ0AszCfxaK3amJ0BYxk0u2BDHCljX50e785K80YUwSkI9HmLpW/IED49tKtmPutho6EUfDH7SKUmFXo5rGR22WkXxX61CBGqtXHdvbfeevslV151zfU3bZ2tH3DAQROr1ux94GHHPOKEA/bfB/EHk2B2qOhAe4RxCO7VC6UyHFEz3F4w2/WZuQ13X33NDb+/9Kqb77pva0s4tfH9Djv64EOPfMwpj1i7aqzkaGkwr8mFDpg04cXE4uji9QIVoYClDN4iRIPBxjMjX3/Ppqsuv+H22y+++I83zkWFFbsfPjqx+vgTDj/mGGzRHXbknGGRA9RrFSMN5tbffd8N19918eV/vub667Y1t61euc9+Bxx+yNFHH3bkkfvsvRfMVJAxTKYNw4DHQGbYEMvKeoqtXbNt6MIrjg5ftkbYnnCiWROqPTQqbcppwaeBlK1lRIzcmgqSoaFaPLexYiImG7Y5LnJ068fgQcKPMI/imG5hA67hVaZakVMZcvyti6YTcK2yYf2Fl/7m6j//5ap7L914n+WP737y8Y84at+9TjrupL332DMTcLsBnXsKOy0ICJhewreJXFqX69+RByuboLllw7rbr//T1dfdcNnVN86FYnj13iv2OOiQo0866vgT9hp3ahWsLW2T/tK42Wi3bcxBZaDZxdca4jwa8Zy4MQvRKrFg/8MLLlybyHcAWwvlJkezMI9tloWCBd8yzW0w1oIOEn5C5CJAHBThkw3uDjdt+NMffnPz7Xddc+OdG2faVnlin0OPO+6Uxxx4+BH7TVhD5VLQmvOAyNTrTSgOTdgKQN0AXeB8tNkTZik0b5+69aLrrrrud3fO3HrhdS1E2NrrtGMP3e3I4w8+8dgjx8srzcZUrC/a/7eMYWzaQViddghDBayzQDZPpbDIm4hsk2KSkrZhq8NyeB7CBtBZOP78/3YY/4/HD0PU192x7ubrb7nssitvu3PdZLOllcqHHXP0UfsfedQJx+627x7w/QTv/dhtAJ8bmHYwjE/9aCflCPYvfWi3ueVK97DSQzlezDZCFa27674/XX7dn2/5/a23bNm2VdjuyqMQXOjEw3bbb/iwo/axpddyuZDa8Q2ilm66uQoxmA9760YzNC2sXSD4MXbSxK6L8S7HKhLWF2NsKoDDeii+U+zdgAO9xbcGYVfAsFm2wpkrN950158bl1x72bobr7pt8+TQ2G57HXPYycc+/vCDDtr/kDVOgJXRqAn3QbAYha9EqBnC5kjBiOQWSDjSqcKyKvYryYiVzm0ZhrLJTXirGdsr86S+aHuAxQzGI9ioYGIHV+1leFUPmhvW33vl73992133YjxaP9WwqxP7H37CsSefvv+hhx2w2h0uF/35WRv7FQytBZ9FDhxgIeRC1yWgXoZTunb5EhgY2Rr6aVgBwoU9rOEw/qFTXXBYp1fjtA3X9UY1RCeltTy9BL0PglQV02DB2RjWs9xWqwXvVQsrtwi1gDgc0skSdvaalaoP71ZBe7xSnqk3K4gPzlkTxnhuGbviXMyOw6ZwFh8ju1UpQpGlhbAAZUzQhvnjsDviz91rVgtJWsTcGMZWrvRdEVlODXpI7CHG5iIYacho7HD+ip2L0hgtw/4908BWNoSyQ3hI6YgNHuhsdxSOGlpWWIVP1rkGt4axTgYPY/BoFCEsRMoX5WMmcw3sDuEYyfSSXULE8ghbFBHkQ+4UTG0XagMYRPIobksLdcv1Myn8JhiII6nbQ76wvAUjOajLYImL8QzCClZdYYQHUzms1nWT1brxwf40eCYuOJUYPWeCURgbzSJsbgkjeJwot1oBTBgNWBeLCJpeVI7lWgieCVNkJCh9LeWJrCWBoCHFhbgqUE7KkA7Qf2PhAVnCBiXkCinDmZwM6IEtRI6LRXbEr1g0S1wviKyd5m3X9uAGLcRmSAO2tqKYtNsZc0q1mSjzLAu222YUFF1r1m/XqhMzs5sRps3SS3gWgrxYZgVq2ripVYo6bCcMXoYyGDISENoI85HE8AmFOl6wFYCjlhQ2rNJXVCVbO7X+hqk5P1+jF0b3GcrjEvQtrUXTj+Hyupd2Ba/PcPmCOTP4SCsFuVEMQfMssFmcgwHpP4b1LhBiUINvBThAhOlqO/ZdvALQCy2EzJA769IIRiowk4C7N6zXSle1cGMFzY4G41kTtizSqkL6U0C8lRSWlxDvwb4t1ZAME0NYDBRdqD+xHQ12HthR0MVAyWQRxFUL/o9ZHM0hgLRjuHBTm8JBMdxExm3X88Ik8iPERPGkpXq0uKpYwHV3hih+cidZEsCyHfH6MHRjFQC70XKcQ5qGbQVAoRiwZUKMmFaUeuUa1FB5UC8giImMwwc/bNuMBuxkJhpw7sdTz4WOM4gwhYLODBv98KZAh60jTk3qwqAyj6Iusde69WPY2QWBDoRgb4BA9zB4NmynEbStLqb2gduwZ/HGDnHL3xhGq7VRac8g6lhZgv/gDM4zESPVM2E6FYfwpFHGSr3crmdhxqphCRtTLteGLxUo86Q1LV53CDSeY8VhlMYBHIPIsDlYaEKgR9g6o8BYbsf8I5axeBZtP/BgjlmvDVHedRsQl3JRlka4LV0vcwRA5Bm2ecLpUKPlu1zgFwguAZYQ0KEgtJO03kmwRQZNCHFgpZcGbMGUAi7aLvSU8jB0F9lGk7ZRlxgD4IzCRcxKmJBhN8LQTH5XyRiHhrtpb4D36ImsiCWrybCZOWvH002YpOSjqdsKZ7I1Ht+2aP/f9uG+E80b+XEwXjg26gHGWBFWOdDnyR3DDKug8M2PAHwxIitFf2PO8T+yNeYKjmfX2/CjAQfM6DlhmY05pAWfg3ChCDMqTHCRYhqGcLpsFqV/1C48Fx/vurUTF8NcP9otrGqiEEFYCnJpNaqjr8UWCr+V6JaLkQLlkP6lpS8pGLfDB7nFwlZP0g26kMAPh4ZG5psNOejBBw6CIGLT1IIHWjQz+JOScrmMkAwLDcR2XbzfLmjprG9VDKc1MptvGq7aWxF3iLsTcXuk5W418GZyhAua1ZIR5vAZ3a8uLOJJr/xyY/xc0XMR7ALRXsrMT7KobVXLBnz2bYVHwKxus6ppJY1F20MOdQB+gCsyhJvBHgmG0cFEn+YjkBBkbjTUBU8m6Pyw+iWNNaF8wiIMtit4LpwpSDdX2GoSRdD79MSNLh44Avp5733vgi0nonYuaxughUiEEKPgicJwPGzClW4ypX9dBic4bYRmw/68gvTBhPUf+LSdhac4GGAnMOwM4N+giB1KMZzgwL4ZL0+KHcTY6AAbZBg8Q4I2YKWJfgKjS9tvyAACEBYgfWpwZoWdeb1t+TcRq6A1D2MN7NzDenY7SA2Mv7DC0Gekh3kPW+sQShFdBwSCInSfyFkGE1A4lgsQrQViV1m34IgeWwMbKbxcQFPreAyuZi1I3k1YBriQ+pI6hsWqUwtaTVaEaJxHCI8uzZoX4WNBj+QiTReSlVzaQhxgHaYBEGGhMkQkBwQ8RHZ0BEWDwkDuFstZK0B3A/HeMqyigZCB4CZ3UzkQirE1iqXYdg9v+egJEfNGjn69NXqs4MJW1LZ1hLTANi3I5tjige1k8IaAAHIiK3joqqAVhic4LGAjwnkE2XDBgTD87mEu4MFDLCYh2B8uY+jBAwr8bUAqWginJiMBRlAvIdcoB0IGwF+BDi8xEH9lpS6qH5I+zjDeYX8Mds2go8fWdUSIbidQ0JgITdIqws9A3i4hsItT9OHH0IXM52PPJMTVhR078O6MGRkGGb/kMZjd6Qg6YRuIOuJjjuBVIE6iHSJzUL9DtsUiCPR/8CUHBaCVbP3Ce9/wxo/99wU//OrFN7UPOObgldhqZyCU3SLpyxDyvbQrC8aDsI+FfLAQPkU6D4OyBY7LurgmwO8oO9wsQH5Bm4cxLiYAGAUR1kaqvCGRQziDTZA0tIEEKnFjFxyMbOMIztfhBcRJhFxJgT8aeATBuwOHA3goJCfspYN3Vzjccy2IQ9i7hgTlCI05ofR108UVLpSZji0DN6IlYM6HxtnyE81ysO7kYVtl2ECcExvR9KTgbsI5ndyEuNihG6609805AmFKN+/YHQiU7RZcK6NaFmZpUlpC3lA7cO9gw3Mv4vXAaAzSG8K8IVJ1gFjteENzTyAgTtuH/RZM0BHxJ/PglyKRvRBaMDxpYLCGZRTc3yG4JTyXLW5y2q0fg92v5SwEi0Fgy0Ixxn5svPueVIAvWi5XeNALt/VCfcPVl/7ggq9/6zs3+NWVew9P2MY8vPjA5RwsgoMAm4DRW9axLI43GMsAC86ZF6QXqR33ozAKYxh2oz+JsESHjY+YnBrYngVLZinxONAEIPZdlMK/OOoUrUPG9FnswBwGRDEpRbKmgzaOvdeYR0H+gMduS1ovS405hDa5FxCTNFjtSNeFWEyRqcEfnwwqKf1RLISDkUbscmfkgnvthe2hiQ8vy8xFqEN0oLDDgg5Q7pSGClluCs84+lUz8LdEsBrhlXjj1f/5xa9+68eXXj8XrdltZI+SMdvgWqFYzhtSeFqs/4e6Bs+SQ0LoV8tw04fxIsFyhIeZNuK8YKIMtQbMgmXX46ZwuPK3bjHlWyJ7AwZzFOxCt5xSEXjhnaoGv41hCMVHA+9vnsGZIjREuBYm2HJmiE0Vix29thO5j7wf7Rb+mDyvAPWOFBxNtArEVUhsD0Dg+BFruIgcgwrC2yHdgcM8BAPB/VXUnaXvbnprvC6Y4aORm7DMhCd8OWRh+0UI4zPZycvYmDpMMWW4MEwFsb7XZXjBG+aYbBpdS5uN6/Z8/foffeu7H/vPX924cXb3w/Zz0rkSj6zCSDvDLmq9BA0WJARIuIgpB7UGoq7Dxg4qAHRiUikDh/vYP+LDKl5ucXFlnIWFYWWR9oB1G7w9WO1HR4pKtrCJC00F/Zvs5eV4hMnDQgjJhVDF2GMQwz5F1jV234eIBGWh+8EWBGwSINm6N8Fh4K4eGNna1FIfe8YxZi+8gxjJsP0cVtVthn0xcK0A+zyYbskQYtjObqVtKG2yLEe0C3R4OAnQi1lYyIZ0YSVYo4TaxoJ/KuwWFwgTiDcKIRqCJMR4b3uIKwfdHl54CAfS3LSnSs0za9iqwi4MxsVV2wuFn3kQ+FoYPuSWGfTreMEQ0RCSF95e/B/Of2EMpmFzttwDjc4KIo6LHVtQZrOq9JIFiT+yoBnzk8mSC3tR5JTnMIyEwShUevBhBNUKL+mavygfuM+I4riNuCA6i6SJGJaj0KFxBH9xXIiAIeDAsBlubtFHYL5iSR26Acsw6Y4Twd9kvC+5TRsm2JCoUqjE7GIGXS+2ROWRmfpZj27wsYQL1XLLn8FWIXhmQ5oaL+VpAdvL0UvLQMDozrEtHbprDfGfoebHZAcZlqHCMJRiVzcO2IkUYMkJJZAc4SCoQaozMJsJBRZ8sdMOTkUWOmZYt0DDBV0Xlji6BPSAz+NYuppGEbGNB2Ky9JkLd2dNxBhk0Jpgc82QdIURJD5speGuQtgtv1XwyohGjZ3x6J2RzxA/hraMs5ZC4eg2o23Qt2IiEKbbYLkHGVR6TZDDCawhMJlhSdDCjrjpy776T1+8ImMI9TwXT953z8TJjztsd4ghi6YPnXqP7UoOD9JBg/RVJgVP6bcZOrQu7RmmIiaEIzktQX5hbCwhSxEZq+5QyuKtgopJpoDBA+ppGC8YMSRv7GREeaTHRawaaYiUZkXz2PcHKxHsuYfjrigz4X42QWSWJIDUBFlIWmrLSSC8NUrvcNIT22IH3kkpx8v2BwMmuG8syF1WYezyAJQxWEFRHMTYMGeUYFmCtR3ZRhY7YPsl3zTMxfAfRAmElgpW5GjNMKXEOIggiAg4KqNEQqVkO9gI5SOyJIoEfwYe3hCoGLHsgILHCJNZa4mZHG4ooK1C+AxWwWYuKPQgT0CedhG5BnMQyOqRDMctR9jFy7V4P4aZDbody0W4QB1zXBnExtDqrTZEkMXL5aeNytpqeON33vyyL15w1d3rNl3+p9/dph/zyINGrWLBcRF6EB5G5IRK9mHSIykEwgWX37L3g7Aod4c5plXCNhW51UL6MIZWO2XyJcKrVPakWgH/5CwbZvFwSR5iKU867VscM9zJLOh6fWzzQlqQ8yJoeT0sE8LRAyZs0A5ESbQQ1hASsxGKEA1tQT7GWwzRBK+fdBvuJE0YXkDnJ/dBA7tuIVwerM+LBR1LJeiXF2IVYd6C1RXo2uXcGlbZHF0ggyek1LOHRXPTV9/91q/96qapDTdfdfXFv71vn4NOOeBArD+0sMkESpTS4v0/4kKmWOxCfD1ErkyboY85PFTtSTDvGIUwCDQzgnBpWkMh5k0WfMksbisYg7xcnBI6DMmhPIeJEZTfmK3kmK+CnymXIeVsAuGx5QS1m26i23jXrZ1gltuXdot+ayFgJ4Q/OclBjWALLSZkKW9gJUG6MOfYjFjMIrlBCZtsO+4mlR2IOh4gjgQm5tgJ77fRsHVpXyRldPQsULigC4YrRDhllIF1FvztLLjB7nIUzcpUsTkepKY7yqLrv/Lqt332D5du2pBed8uFN9/qPf7JRzuwwG4IbDTlAd5xHwtKMo6v1IhLdYzcHyy1DOgkjdwoYxk7yWA1WvTrs0IPLE2OyIu2B4gc6OjlHBXLF/iL/0JdjahYC+MRFsbBAdM/jEd4j/Cv5HnQOMC0HMMpOlhMGJIowPxKmeLSsQsTGBjZGgMjVAJuqYAhH9YMWK5zNGmtBTM9rR1AyyZ1Yxm2hcFaugX7QuwxQvAnqa7Dkl6WodOG/kz2yLDChtsm6fEKe7TQj2D3rlxbFnKDhPBKcl88lN0OhlUTU1LpdLqn6ocmFn5jE0RRxlo3Ri8bhiW5J/dfQZjHijzWuaDWszBfhkwrtW4cwoecUmO1DaMbDC9kn5VBnCtwrQifaHAFgJ7A8/A6YgdyMUa62BifyeDUcF9k5bA5gORiCSNZlI/PMN5gB2eCsahUKEGBl7WgdSzAXS16B3QNCHANHUsYwWkCxnGpz8csBSIvNDcQCaVKWGoGISShOJBJMBZiAgKLPCznwnwNY2hvfUQi5hAyWg7uHPs5CpEPmxiMu9LzhNyRLsV+jL8Q8Fyp0YGvDGwElEsW8MwFiw85eKNPhMTj68VUg/s66TRFlzvXsA818vJwFop1qWmSyxa2HCeghk1gRSDjPSwq6ywoTKS2EqrzGBZHKB1WQWAq4CQtmKQgxi/kRBhXSvGkjBB2AZqYDTtjNDfpQxUzJejXHajzHMRcwDwADQ0e6mAvIN0kIgBMoYYGCw0NOmHp0xqViCrHwihj/q0/u/DimaYmHTuEWMo/+KxnHlKE9c2i6WPu2FO7wqwFWnypAEQdY6FVKq0l4W76JIwTUOTKFewYEdPkJBAQ0SIgzaBSZCDDhcDrmHUhzTb8W+Ptg4YSrxDYSmWonMAmWLa3qpjWQiSSEWlkq06sPDSzFqYcMA+Ru0tRKbAmgnEHTCmkP/fFh088EYMWKt2B39g0hXCD2oMIixde6pMw04qCsgfjVw3+QrDcK91ML6pPxSRcKtHxNGmdIp08aDCrh8yHYHuIFIhpADw6YHUH10iTdCyaQCzGCIzyoDQLcrOcAxZcreVDqy23OyMoCjxx5Ga5nUbSkj6GCw1AxgbPFPGg8aLYDgyNFre96daPQVcHARShJWEBJf1zI9Y4lMlYs+piNJCVoGafCrZe+e+fu/o++FSWgd/nN6+rnPHc4zBv1ttQBGJDsdXGXCZOKlwL0fIWlrbkawQhRirasd+ERc4Q1gMgDWAmKlsmVgNEWBDRvFxJkj7GpTYCE11UmNwKBj9rix86HJogxDR2wSDuIVa0IHrKxoRNEtD44gWX5mSY6kmp0oB6Hsa1MmKWlNmgwUV/KJfyEFcRgXkqqYbY7pBroTqA4z9Y18UuYmtDswhlOjofgYk3ZGp5LxSNsgtKYBaMqkUYWQ9eX7L2dT/6xPl3GKu3sGAoi/zNuz3hBSsLOjazwRCghMayaP+PDTwgJVUGC+MFFDFSpwlFu1uFWIY3tlQZwl4D7GYzwFfaAUuLlYXO7//rWKCRAWEZrx6mU7KTxLpfgsKjPwIHKPVlv2l7ELChu8UKl7SbWuzotZ1A3OtLu0X7x0uB/haLGWjTWLmS/nGgt8dcGLvg5QGDECj0MZjimQuOBBeO+3cs3TqZBVgw2IPaWFIreyVDN7EdHa4PZTge+DJciNojZ/h4PWU42oXPix3YHYu6kBMtrE4GV3/tE+c3tFFYP45rm29ff9hpTz2+YNUrXplje7JWa+iw84CFGxYL0xhrmJiOoceCxgQjqYAergHP6I5XQsHxdhtuVQRYLcX7sUh70BDsUY4lAsZ++B9kZXRHruM2hJPCtZ4cs+R0HeMRtFF4j+rSCEjKEDBxwtqP7IZi+R7JMY2OXZrAwMjWUJ+gt8e7iRaPNgo9Frr+BNuh4NjNwCKs1PPAxiCAXzds85OeNmMHcoAMtSW3a8p1YSw8wcYCa14FqaPFRBWRL6TEDuHIQ6ASOahhVIAgKUUK7LCBkk+u3PRm8yCdQEUw7oRZcBkdKFQ/LHCkUGLAoYJUo2IlNo59rCUtdMoQEoRU1xia9EeEkQNXomeSUcGweI73EduAoH+CRAzpE3KmzjwIQDJWC7yzYUiH7h3qRGzLxxi1KB9spcMuLIgCcE4iTZx1vWIX4BwIHlekgU2GiMEyCqvsO7FJB06s4Bcao0EGpwGwJ4ZkhhEP4i0eKYObu3DXKd1XSVuLmJmtDEHJe4tCB/Uw9FHoMFEVOrROMnyeHFbR20KqlcorE6pzmCojyHFkWehgbagCQBLispR5pIgsFVdQfy2EwpUKbXRwECShAcmktzEZKRDW9bAnxxq39NiPjebQEnUJYxtAkFkQ51FVcApXgJU203xY8mC6gvIWbWxVRMvyYMgBw1r807BQAp9gaF0udOpyVICPZxgdapGsLy0P5bQNm+JgpIDQEhVsgUKlY7MOxAvp1xxKcoiC0H0ieHvO7vnTBXdMFk27OWse+7qXPP643bDYwhdN3/aw9tJDu8J2GykGgZocCRYiLsjgHtJCpIveETa4UviW9jVSQsKkEHsSMM2QFYSfYEQBUPA4Ab2M52JnDqL0wP4JywxQWmPchTbKhfiGwQP6aKnKhtUWZkEwFzbg2FjuWoPwuaClk8MLahRaa6jE8HYump8kStFmkYK0CYGYaWGLMsb1JIZTriQvIcIQx+AFETE2EJpQh5vvxcslHatBTpGGA1J7DbEAzQmmrkgJQiaUqdAdLgSKUTpdrGDAJlv2JrbjYb6Nhid9ZGK7a9iCEtvB2gSkI+zuYxp8U2olHZHC8S4j4I40SoZaXrr4XfBp0EUm6NaPye2tWFzGo/OshNU2hH+MsJrcNYgFjCpMvTCsz/7p57+6pi7dvWOKVj7ymc8+fa+qqQ9J1TtM5aA+szw5b4w0C2K6FCkWgjxJR3l4MeSaO5SqMB+G8xf0kLEsPjR26BogAsLWHFKCnDEgzIx0Jw//dNKSdNH6gtIUtRyhZ5K+0vDqYHqF/ZkynqV8a6HGRVwnGPFLbagKwCgne4CPfxFmE7AGkRbmDkR4uS9B/lOexqW9Ft5rLEjCcsXB9BSPl/0q5lNmvBAqEc4L5ToEZt8GFvDisLnt+l9fcrvvS0/x2pg1dsyTnn3waniETNtz2CmK5YjF+n+0LdjQyz15sngyh3JqB68QfgzJH1ltwrwX/bTMr1Q63G8d7P4NDy0CLkmxkwa9gnTph/yamGXKHSoQwnTPxiwccRyxExUeRuEZFRtaFm+3vbYT9C19abdYYjAxg82xgwBromjZmJPgXYa1jlx3wpuIfheaZdmtYCEByxjbNYcHEKxBFpp7tBC8MJgmYR0Da6roM2C/hLYnOyzZ/yw4F5fjMcyUF7Qti849OCy0cxebCxB8wZ+666Jrb2zCuYkPvzD6bsc99yUnr8bvTUjPGXRT2D2QQRWdy7jHLrb+4y2WLzuiu0uDSKtgwGVvCyI+rDYttwHX+Cg/h9ZpkfYAuzbsPFHjETapY6SUs2qpI8CriknCghtKqRLHgiH84qOlGHiNMNJhfRT6ALk+brtSBO89bNAuLYjugoUbHNkas0G50CqDH0DiRR/uR4kJi0y8HrD7zUoaIqTAGxrPbCgb5U4y2I1ITTBEr4VJtnAghGLgR1xWaLrghRK6JSivkAJ6Drji4QlWdUP4U4aksOB9U74xGJN7E63R78cVhoBVUIbrjqYFosULcOgL1WcA0wsX+/ONBAJlFmNlDTI3VBcQXeUeHamslc4HkMkFI1kbI44Pqdrh8K2AwT2T4zeEYT9GCGeIGUVRhjQdmXCEATkcsqPUMm/PB7pmO9ZRrKJWRIcQ25hVILZBbEMkkloHeEaxkxxBaSDFhJ4FT3iwioHOeCEAAGR9mGc7NvyL1lggxwyMc7qXcLjCXdAqYct8j/NvZAceOfBQ2BxAoYvVXayjSWtpOcoi+J80+ZVm8ej2IPFjsiSVyNiAJRfRFnakL8yb0PXBXlNZOEodiFKfQ7MF4TyPgxY8rkirXqi+MLRhAVoKC13mABj9QA9DJVY8M3iZwk41jKAYUdrQb0n7AWxUT6C1BeUcu5EgiCRpHbHlIGOxvI1ph2OWMcHTscNWhtmFvwMnTBqma+OhiL0jg0ouSDIYnVCtmMbl2HOG1cmgZa5ecdrRJ61aPbTfsc984ytedurhuzeyeQ/tY7H0MSnrqV3J2D3SsAASJZZcpboR6mipHOoiWyMwCcbmBUUb3P9hHABLSRuyEQBjoimlTBiMYNaCYQGfMDLZ2FUmvd9ig1CMcNywZoA2T5cymhxCYHQtVYALxUY1Q4+L9wk4pItgGWoB3icgY3d7wTAbhF8VPBqmHBi+8E8GuUZQh6QENWcAhRrDmwVLxwjGRIhiKi3uFzugXpeBSmQWzDTHhBqr9dBOQxcLAQJllFsrIhg5o8Fg2UYOxQuGCdKpBt4qeF+WOUZjjJ2SBzdsWOJCCdHXJDliU0Rpq2hgygTTYrRhRGZDuGTMXjGQYpRdPD9Zl34MD5SbLFFbaDDQbmJdDstccHvexbYEqr8Iu86yyhH7Gddfdk+ShhMHnvmWt77msGFUGtzCNzFTdRHxBuZS0sRKeluR2xEwmVnYMSY3lMgo3NhxIQUZcJaGFrhEzsKQf7xvOhb0IP0hGtOCTbz0NtJOAtjnLD4Xgt2GW8SGaSk3AyM6DrnGhJ4a7tLxssPSGn5rZG1jziDNpFJYusrlMTxbalwXNnBA0pJvsowoLqPkSIMruTImzSfg8knAWT08qMhZ0ILC0nahQkRHYcG9KVoSd2OjBT19xVlzwKroqmsuivzx2TWP+uDHX3vSitAIKgmUBh5UiYv3/y44YdILqpEMuIg+Bt5IQMqzEPAG3S6H/3GQCbGLMYVpHAIPdDDcX/jDelQslx/jFPNuB+HjA3S9TCtgXrbgNByGfDAmg0WVjJ2Sorvvtg7QazvBRtG+tFsOD3pyZQD1DAsu2dPKdQ5Iw8YwzJTRRjDfzDUsUMiN5KhWuWCw0Amr4/8UkVBzeOexMmwhPBbkdAsvuqwRbMBduF3adslXbqFNSrddXWxvOCt5aXMbNiDBcMcaX7Obce1V1zZjPjJy5js+fM6huzdL03hTR1twQCJrBMEksL8IGcaqHGu24HcIG1sQJhO7Bxy4OC1xrApi6aKAqbxvtVzZYS3eHqBRwmuCngFadmlsJzXsMu4prBmR+wV3KXIj98LMGsaK6D6gScBaaiQFbLkqC22MFcDpYM+Cxf+Jli5YXgQGxk/I8sJGuSECRIAI7DwCatOY3HmCDYZykQf2OSaWR3ZejpbXk+HrQ2pJ4clC7h6DJLhg5LzggnB5ZZRy83cTQLWifuEMyvf94eHhvzs9SoAI9IEAydZ9gEhJEAEiQAQeSgJSPfY/u8cWHEFKbSvE6wWrDzokgQXdJ3SMC1YkWFWR+6bJOcOu1jZUtSqHsOot2NVKSOUZTALU1wxmvVGuiQAReHgTkJ40FiRpJVWTUvb+zUFufJZh1hdMsv5Hx0+y9S7zxnQmlmriJJ11cC63BNBBBJYHAZKtl0c9UC6IABEgAr0T6Bg5SO+9pLT+H4DSVSes9BeOjmzdO126Y5kSUNEfkTk1fUItL/gw6R5sfZmWg7K1yxIg2XqXrVoqGBEgArsqAeVFWCliO0LGjmwm21WB/E25lJ2AisWtDhWd9GFS/F2+mKpClfZarVHcP+76Ll98KuDyJ0Cy9fKvI8ohESACROD/I9ARLEi2XrRlKHX1/ScbNPHYlV4hZfCj1iVUuXbQUcmuBIHKspwJkGy9nGuH8kYEiAARWJyAUsR2bB46QjbxAgFF5m/4kHi9y7QNVZVq3UZZQ6ntqrtMAakgg06AZOtBr0HKPxEgAg87AsomROnq1IK4EjIediC6FBje93AoSp1LSPbaZZoHTKtVa+8YhJBNyC5TubtGQUi23jXqkUpBBIjAw4jA/dXVnZVx8oPRaQEdJiRP75JvRWfWdH+zEKrrXbKuB7RQJFsPaMVRtokAESACRIAIEAEiQASWHQGSrZddlVCGiAARIAJEgAgQASJABAaUAMnWA1pxlG0iQASIABEgAkSACBCBZUeAZOtlVyWUISJABIgAESACRIAIEIEBJUCy9YBWHGWbCBABIkAEiAARIAJEYNkRINl62VUJZYgIEAEiQASIABEgAkRgQAmQbD2gFUfZJgJEgAgQASJABIgAEVh2BEi2XnZVQhkiAkSACBABIkAEiAARGFACJFsPaMVRtokAESACRIAIEAEiQASWHQGSrZddlVCGiAARIAJEgAgQASJABAaUAMnWA1pxlG0iQASIABEgAkSACBCBZUeAZOtlVyWUISJABIgAESACRIAIEIEBJUCy9YBWHGWbCBABIkAEiAARIAJEYNkRINl62VUJZYgIEAEiQASIABEgAkRgQAmQbD2gFUfZJgJEgAgQASJABIgAEVh2BEi2XnZVQhkiAkSACBABIkAEiAARGFACJFsPaMVRtokAESACRIAIEAEiQASWHQGSrZddlVCGiAARIAJEgAgQASJABAaUAMnWA1pxlG0iQASIABEgAkSACBCBZUeAZOtlVyWUISJABIgAESACRIAIEIEBJUCy9YBWHGWbCBABIkAEiAARIAJEYNkRINl62VUJZYgIEAEiQASIABEgAkRgQAmQbD2gFUfZJgJEgAgQASJABIgAEVh2BAZGthZplJm1kGlGHmRci7he5NxLs8zIvcAIrbwowlLIE9NIXJ5HItOatmZ5gZdrSYxvrZEZu6mHZdvIWGQYvJDZaWC0RJ6bmSF0I9O5JaphXBcui7PUC1hRG5k1W8uuxihDRIAIEAEiQASIABEgAsuVwMDI1jXbjNrTJb0VpanN7aLQ761nLa8gfGGU0zxiW7Qy56Kd1Iux7lVcP7VmQiMqZiazLFNkwe1rg1QU85nQzEY8vz3lzWdlfRxSd26nSeDHeVuIuVXaOGvnecVtFcxmc+Mory7XiqN8EQEiQASIABEgAkSACCw7AgMjW2/1PG40veZ4yV0R8yDK0xVrmVlvskIlaUd6Ia8ybdrzakaplbZYozliWRMQsLPJemyHhqk7XpSPRGm96BlJfZNbGc3La6fnZy3dymKz5uZDuhems7NcF8wo+Jlm6HEhNkJj2dUYZYgIEAEiQASIABEgAkRguRLguRAcmRPZ7NQ2IcRyzSdrJ8m46cyLWHBPJLO6kxrRMHccPY191tZ0S8uyQtqOPZvFFhd6I+Ju1RGt+wxnuCUcK8/DICtV9UIQbuW5p9m8XXcmSs167CbF0NAjXRvTk5kky/Ws1k6ZbftepNVNbuXLlglljAgQASJABIgAESACRGBZERgY2drVZ277wdde/KH/0oSz2d3trPd86p2njmpWVmgm9bGim5Wsuc1/ufhbX/jez/50ix8zZozu9/gzn/Pss045ttbWWKkVs1EvXZeUR9J0upyWJ2+47Ov/9ZFfXL2+PetlVm3vpzzyuY89+xGn7rtSm/TrmmXbYSxyJ3YiI5NTDzqIABEgAkSACBABIkAEiMD/SUA/773vXRAeReC3/8+rd+IF9/zlW+99y1fuLpQKc5lvltc88pDn73vgnJ3ZTsmIdbd+/QVf/PS7vn7xfZuSlj0znLlpuHnzJb84//bWIY948l4OdNpWe6bllQvzZjqy/rIPvPXtn//NutnQ1BkU1by+7d4NV153TRAdcNj+KwU2N+YxS9ysEjlNPdN3Yqnp0USACBABIkAEiAARIAIDRGBg7K3XHHLed6+69bJLvvXp9xyS5xszdlAatGph2swsLZnceMF/f/J7FySlE//5Gz+56cpLL7/sN1f89Ctvfvre9k0Xve7dX7rWNxOWm2Nr86hRim7593e9/8Lb9drTzvn+z399059uvOJP1/zwc29+7HD7wh/+17/++PJpblthYAgrKwqeZANUl5RVIkAEiAARIAJEgAgQgZ1LYGBka5PfPa/rZu44Ta3IykaSJq47b/NqolnJNZ88/9exc+YrP/nW0/cd0YORZtkWI/s/4b0fOPdAU7vhpz+9e6sbNLX2usgs8z/9+D9uKTQPf9oH3vbcAye8SLSScOqoo5907qde+MhM+8N/XnV9nrQLzEwNP5lzc9rLuHPbJz2dCBABIkAEiAARIAKDRGBgZGuWlZnWtkQ55nGu8VwPAh6VYrj1mJ+849arpozGCac8Yb8SM30tC52UW3quswOOeO7RhXzDpRdtmi/WfFZ28k3XXXN7Pcsef+ZT9zOTOI24bVj60Cy3090e/7zHhPm2y664qeUhWSPReSnPaSPjILVmyisRIAJEgAgQASJABHYugcGRrbtw4oZen5qBh5PRFeM2POjB7YltZgmCymSapo2OjlqWtWXLlna7bdumYNnmDZtN3ZiYWOnaTpqmQRAwnhsGOOhjK0aYns3MzOeZJrQ8ziJNt3du9dDTiQARIAJEgAgQASJABAaIwMDL1pnGhB+lIjdLBVNwnfHE4FoubMuF0lnjerJwWJbBOY+iIIsWwjAKniWJY5v4XtNYnISMWYWilYsoCNOcIZmUa4ng1gDVJWWVCBABIkAEiAARIAJEYOcSGHjZOs6zogMxOm/HIUsRuVxDWBmTaWEYaxrkZg2abKiuocZut5uu61q6wYXGcgQ7zyFtQ+zGiWlC8jbDpJ3kke2WNPj2E4lha1lKDvh2bvukpxMBIkAEiAARIAJEYJAIDLxs3Q025Gb1E2TrTkyczpeDVEWUVyJABIgAESACRIAIEIEBITDwsrWl6a0wgH66YDnM0DOR25oBj3uwrs5zaXUNeTqOocPWCoWS7/txlgoujUWUSts0TZwkSSpE4pgFU7OjoJnnsc7NNMphOzIg9UjZJAJEgAgQASJABIgAEdj5BAZettZzxj0bJtZJs51wkTFhwvha4zChhiF1LjLDMCBAxzGkZ+E4nm7rKYeth9BNM4wSfA+zbMt0GIvbrVjjtutgYyOSMWDCzQUiPNJBBIgAESACRIAIEAEiQAR2iMDAy9YizSqjw1BOT22ZjITUUoso0U1paQ1D6qmpKSitJyYmPM+LooQzfeWalUmWbt26OYhCiN2wwGZCS7F9kWXbtkyzTB8ermp6znPN0u08i3aIIl1EBIgAESACRIAIEAEiQAQYGxjZOrEz4bvMzuG6Gh6seQ5/e/DjwURWndjvwOPGWfGKS35+p88QTdFwQ2nu4Wbs1mv/6/LQWn3aY/aotXxX1EN9/NCj9xti2oU/+dnNGUxAXBYkkdEYziPjvl+d/1tHGzvx+IOLvpXx1MxEEwK6MtFWBiS6rsPIBB/xJeTyKIqgEcc5TE3wEb+qFqVuwS5JfGPbNi7D7epelc7C7kkTHgBVyp00cQ2+xDQA8wEcOMFHfKkSVLfjBF/idiSCpNTtuAYneBAeh3M8upMNnOAbZA+ZRDq4EZfho0oTSaksqZQ7JVVG6rhRZUnlAU/Eob5RRVA3qgRx3nlux8ZdukRcOJTJeyfDKnv3L2/n6SgOLvsbJkhfmfd0Uu5W3k5x1JX3L92i9QJi8MPoONIhIy5Qz70/c5WZDp9u9dIp4PblVRAWnNVY+AtuCoWqRIVXse0wUeRVEVQpurXDbvWCRyD9zkMVOpV+T+3wAepFtUmkiSIAIDACZq/tsNv7ohCpPOMpaAD9bYcqZfWe4ly9zh07sW71suPtsNf+oV/t8AH6h57aYb/6h27t8AHel0X7w53VPzxAO1Tt/+/sHx5cO9zx/qHXdthr/7Czxqml7h+6jcsP3G8/fPqHjmDwN+OU6kLVsSPywzIcp1RX8/cf+nnvfe/Cpj8R+O2/P7klTEFveulopDcbl//yZ9e2a2ee9YQ9LDOuNczc4OVDzdkfX/qdyy+trz3y8D1X+W5LSxt/+dWHP/DPV+rskGe/4x+OLVUS3VoFKThdWXOu/tX1N9x4Tat05G57DHteMxdTt1z06Xf8+/cC7SmveM6zD9ynnASJoTlWJRBNnZmqA1WDDf4qcRnn0HljYEZjwjf4viNDQwhQnklwlxIIcE0YhuVyGQIufsLRaDQg+uAEd0GGRjpKhsCX+KlYLOKner3ekfkw2ONxSATPwjnSwTXqoaVSqdVq4a3GU5TUi7zhMqTZEXlxggTVYIB01GVIXMlz6vuO3IyLcV4oFCAt4UqVlCq7Wg3AT/iLX5FbXNz5aWFx4K+afvW9GulVykqwU33x9uXFr/hJ5VwJnUpoU0I8noW71HisZghK4ty+vB1Bv9MUcRlSRvEXrRekXKlUwByFUpIobgTnjkTbma6o2/Fx0XpRN25fXiV9IsOgPTc3B/goEfKjCoW/aiqlZHc1TqtWoTjjJ5BUzaxbO1y0XlSaAN5sNqvVqhLBkT5S7qkddqsX1bqUyItCqafgb6/tUPXR278vqhGqouHXBf/0/WyHigb+4j3qTGBUu1q0XtSEdsfboXrRdrx/6Fc77NY/qCnfjrfDfvUP3drhoPQP3dqhmqCq4UCpMx5c/9BrO3wQ/UNP7XBQxqnOGLFE/UO3cYr6hwcep9Cee5IfluE41S8hdmD01lpu2TD3YJOwrNZFuZ2YfpxoPCiZSW6Or3rSs9/0zKdZjSvOe8HTDjju1BNPeswjnvDqT/z4zviw4z7zz2cf4QiLVfOpjbDM1oaOfcE/veGx++WT3/70c894ykHHHfzo0087/R/fd+FM4bFnPfc1Z5wwIqLYcVMe6y0uTF1JzPvss4+STnAOOWy33XbDOX7CmzY2tgI/YWjET5CfxscncAJRQKknV61araQ6fBwaGkJHjMaE/gti01577QWZWImbuAVpKkUjukIYseBQfSK+xE9KQMTFuAU34nYkgm+QIJJVWnA8CI/DQ/ERGcAtyAyyhBNkD5lEVpV0hcwjTRREaSnwEwqoHoHrkTIeMTs7q0zVceWaNWuQrJKJJ1asRgq4BdlDauPj40gB3+BvtTq89957KzERV65cuRJfIoc4cIKPSpe/aHnVGKPkp5GRUVyPnChRYHx8JcqIguMpyAkuQ+m6lRe5UjLo7guHklbxZbd6wRORbRQfiNQMasWKlSipejTuRWaQJVymRLFu9dKtvEpXPTY2Nj8/j1mQUlEfeOCBSA25wuNAG0jVegW4oYCqJQA+qgAVgQuQk27tsFu94BFqSoOH4tHIgJo59NoOu9ULcgtQyL8abAAQGNVUsKd22K1eUMWKBgqOqkcDQDNA+v1qh0gHDRXNFdnuNGA05m710ms77LV/6Fc77NY/9NoO+9U/dGuHg9I/dGuH/eofem2HvfYPvbbDXvuHnTVOLXX/0G2cov7hgcepXuWH5TZO9Uuwlu91H9Na0qSS1AhEaGtOwxlmZjLWnq8VhzUz1WZnfCcMaoc95Zx3/9tbzjz6QLecVOY4S6qHnfi6j5//0deeOrox5yxvZUOjxVYciy2N+MgnvetfPv2B5x8/Vgo1V+Qtf+0hT37SO/7pIy9+yaGVQsOIMq45mZ7wQMtMCEB77LEHBnilgcaQgNYAkULpKfErJED0L2r5AwMbdBno/pR6EiM3TEWUKleZYUC6RdNUCjm8pfvuu69S6OKWBcWHfAT+djSg6iN+wgVK74tblAiIRJCUkuyVEmhBZavjofgJGcAtyIwS33Egk8iqtC9HmBzLwl0oSEfYhbyLYioZTqUA7aZa4cJPKvQ7ujM8seDZiGqp1m3HJ1apokGAQz4LBUfJ7nicEvH33HNPWao0xYmabHQrL+RgpaBdkD4ZZDXo5vEUCIVw5QKNLx4NFSMyhqQU/EXLq1TC+BX3qkzi44I0v3i94InINggrUX5BT6yrCQMygGwgM6rekT1kEgl2qun+9dKtvFDlYiKEDKPi1JRjIeVAocP5ihWrgBT1okYLPA55wPd4HKpAtSKUtFs77FYveAQSUQsOeDSKhmwovXJP7bBbvQARQCnaQAcUCxjl43pqh93qBcTQIJVeGVWPBoBmgMbQx3ao5sbINioUDVi9RN3qpdd22Gv/0K922K1/6LUd9qt/6NYOB6V/6NYO+9U/oG/pqR322j/02g577R+69YdLPU49BP3DouMy9Q8PPE71Kj8st3Gqj0Ish7ZQ2gSIbHZqm1pzX6aHGbO8xhJmZxvblp2YK7T6lGkjrqLti5Zm2HqcFbJW7NkstrFnsQ7dcG1YNLZqdgEqXJfnoa95Rc+O5mZj6AiLLG5plghT3dGqUZhGjjmmJzNJlutZrZ3CNMH3Iq1uCkOaJWB0V3pNZZiBb0BJGYdg7FfjFs7VQhW6XfSYaIJKXMOJEj0hiOBiCLtKGu6sqit5SxmWKCslJV7f33hLCaxKP6204MqKQyWIjzhUNpCa0ourbEA5p9SuKhu4uGPTonTPkCBxGU4WJgYaSqp03rgM+k6kg5SRIPoy9RepLchS0ogFH1EoJeirRecFEaGgUlAiqZKzkRmVZ6Wb3768yvhB/doxUlcLBfir8qBappLOu5UXFyt9rVKfq+rAubKp2L5eUHylVlcXqGmJsk5Rj1aZURlTStlF60WVdPvyqpUK1QxwDrwwKQEipI/vUd2qaEqsB1j1F+ngelhZdIxD0PwWbYdKT7B9vSgZFOYuKCASUeYlyvSip3bYrV5UFeDRasqnmCsDp57aocrS9vUCAmrNQVV6p8nhyr60Q2RYNVSUomMTghPVpLevF9WudrwdqjWlHe8f+tUOH6B/6Kkdqpr9+/uHbu1QrcIt//6hWztUNmN/f//QazvstX/YVccpNJ4l7R+6jVOqo6b+oVs7VO/7jssPy22c6qMMPDD21vBKHYu0wCsNC2N5e6gtLK8W67ANKZb9NnY5OlmxbZXgujrMfDthXlFzsyTWgmZS1g3d1ep2ZvtpQ5QrLJznRinMyxwx0nU7TOJhq+nooulvs9mwjt2Stp5YZhLNF3hZs6TFJyQbvMxKNlWSKAQsnKCFLehrpWmyErmU1IgawsVK7lSCnZKlOloEJczhRVVCMy7GYNYRMpQKDcOtesORGlSYCwpsKXfip45JBhJBCipZJd2is4ZE1ZFilbCupCskiI8QU5C+MrbGQyHAKXFcGTrjxVC2CigRfsJDlQ5V6ZlwrjSsytYWViX4qMqOW1T+lUCMb5QkqjKmZgUPUF4lWKsNlwqakk6QIJLFvXiQktfVqNatvPgJD0UelASvPqpeeNF6UaI/DiBSZDp25PefLCEzCguSWrRelOXP9uVFNvAlmo1qDwomUkYiyqhGTYTUvfefWanGpqw41Dxt0XaoBL7t60WN+mo+gPSRlDLpUWB3vB12qxcQU20GADsNQLWTntqhatKLvi9qAEP6yK0yQ1I125d2qN4UJR6p5qQagGrS29eLert3vB0iqZ76h361w279g2pgO94O1crb398/dGuHqkNY/v0DGsai7VB1vCiFmr0/6P6h13bY0bzsYP+wq45Taj68dP1Dt3EZbxD1Dw8wTnVehB2UH5bbOKXGgr4cA6O3zgTCmWdGhqDkzBIGb2iprWvWDPSkVUvbBvfVenF1GN5rNUd0CMR2PYxFYpfdFuxBsrQskilPSwJ7dC5Ma6WiP7N1vFRuxcw3MgOWHzH3jbCcueXcndb8qGxbPuNYQK8Vk1AqHZU4ooyq0alNT09jDEO3hb8YIfC9GopUR4y/Sq2LXzE4QabB346IoC5Tej4lsOLKjqcRJTp0qlYJQ2pQV5v51LI7LsNdOFETRCW0YThHOsquQ/U7StBRl6lMKsEOqeHvyMgIVIxKG6oEdKXZUiKyukvpTdUj1JUoixKhkBNI/EhBCZ1qm6YquJKwlYyldMBKcMShpPDty6tuxMXAq0wXcAIXikpPrMAqwVfp0tT0YPvyqqd05jNK3ahysmi94HtlEoATtUkRt+Mc4uzo6Chyon7FiSqCorp9veCyRcuraCgpXwlwSoWMUqj9rPhSSWxquq/kSFWtqqmo6lAzk0Xb4aL1AlBISinLO+1NZVI9YgfbYbd6QSkUKLQHzOWQmtpQqyZvO94OO23pb94X1eBVdatsK1CqLH9/O1SvlapQUFUvFx6Hul60XvDcntohstpT/9Cvdtitf0D+e2qH/eofurXDzhxsmfcP3dohst2X/qHXdvgg+oee2uGgjFNL3T90G6fQXVD/8ADjVGfA2kH5YbmNU32RqlUiA6O3hqhbNmp+EkLA0bkVONAg5nZm5BY3GmZUSFfmAUvMxHViCIf12HYbRe6azWIM6TcTpje8xWqVWuMuDKobmlOsTvJZ3YjdzDSYg2gzumGZojqdbTJKrmjG5ZA5xYktfGtZlzppJaBgMIYNBuQV/FXijpI8lHys5C01gOH6+6vElFyoBB18r27BCb5fME6V4qZSjCm9rNIWq+FHaTpx0lFbKlWEukUtpis5TMl2ak6pRGQl6yA1fKPOlditjBMgACknFepXFBNSkRrj8RHf42JIz6pc6NPxE57SySceoSxMOrMLJf+p29VYrpSy+FK9Qg9QXqXShpQGARfyDTIPcbZWqyE1Zfag5HWlyFc2NouWt5NDJY6rj4r/ovWiiobCKi2syjYSR8Fh44u7lJEDVPhq1V7JLtvXi6qL7cur6gV/Vb3gcWoS0lkfUCsMquqVXhZXKkMjlW3FU1XQ9u1QtY3t60Vpu1V7U0Jk57Ke2mG3elG2Ip0Jj2pUqk/pqR2q7G3/vqiVHABR0xJgR0WoK/vSDpGm0puqv8qIUEFTc8Xt66Wndqgqbsf7h361Q/Uub98/oDg9tcN+9Q/d2qHqKpd//9CtHfarf3gQ7bCn/mFXHafU7Hrp+odu47Ka7VP/0G2c6lV+WIbjVL/E64HRW/erwJQOESACRIAIEAEiQAQGhYCV8Fk3dgSr+OWpymSlXcY2kTk3thO5dWdwj8hs1wIUjtcLjdH6eN1rhJwNBVZsLuO9fzuGm2TrHeNEVxEBIkAEiAARIAJE4CEnYAi9pcUVzQrCQl6aDYNi2bDbLHKzxkOel34+MNDLBWY34EsCQUmaQ67TrudxMbdS/tdd7P182EObFsnWDy1vehoRIAJEgAgQASJABHaYgCWwBSzmedZ2qnvUN7WdCvad+BocIQy23jrL2l5uY2tXIazfW1lVCOeFpnvMirncpjXQB8nWA119lHkiQASIABEgAkRglyYgnGbu1+BiOMzvOuVxPGI1z2pkcPy1EFZ7YA9sECvr3pwfC5vtfcmvmaPN+VFJ8xj/q8vdgS0ZI9l6cOuOck4EiAARIAJEgAjs4gRsYWVm3oob8D42f8Rp3LH9qJGawhPVgS65z+eNBPGyyyKMqtddDGcLRausJ1pEeuuBrlfKPBEgAkSACBABIkAEljMBoed6JDQu4NVo0yNOT+BnjAsz4Voy2LYTuWklpsgFh/+vVVf+Bu7JcJ7BF1TWNz/TO6taSW+9s8jTc4kAESACRIAIEAEi8H8QCFg6bEgnpGEzmn7KWX4zQsiiIaPQsP2BZleOvNm0DX+cXskeueCHTkkGI5tJEQxQuvEd6INk64GuPso8ESACRIAIEAEisCsTMDTTDyPmmV7C7j3tFPwVntEOIpP9NarAgBY+YVHBtbmf+ibb4+JL8Jf5iefYaS7jSAz0MfCK94GmT5knAkSACBABIkAEiMADEIhF5lm6laUxolMnRsysMMD2P2fQoaEIKAiKIwulZSggionCDnq5kH+SrXeBSqQiEAEiQASIABEgAkSACCwLAiRbL4tqoEwQASJABIgAESACRIAI7AIESLbeBSqRikAEiAARIAJEgAgQASKwLAiQbL0sqoEyQQSIABEgAkSACBABIrALECDZeheoRCoCESACRIAIEAEiQASIwLIgQLL1sqgGygQRIAJEgAgQASJABIjALkCAZOtdoBKpCESACBABIkAEiAARIALLggDJ1suiGigTRIAIEAEiQASIABFYOgItK9Qzs5A7bdHSjMgw7RSH2Qg1zrTMzH098UWWpsLQuafFbqoneiY4MwyRmInmhrkjtHkjESLTRWJkbSvNCkLYcLydi6YTLF3OBy5lkq0Hrsoow0SACBABIkAEiAAR6I3ARGhGeVrXxVjuTnMt8jnXq2lWGcmsNNKYVcvNklYua7qIw2lebCHuY8w1X4cQbbRtFtparvER5rK8kCe2aQ+3DXsLMxpmwdHKE81Kb7nZpa8m2XqXrl4qHBEgAkSACBABIkAEGBO54RpWkvqTNX2Pel61eUEkpTifzRq86s1HUcqMeqMteG6aRsLiQptZOSsmwoxMPYkSLtppkAZR4AVt2094W0+mK0ZiakmizbbMNjHuECDZmhoDESACRIAIEAEiQAR2cQIN14BoXHMdb741Oc43RpuabDqy2lrJyOdmSmkMUXu1aZuw8LBLelxpmCIs5jAI4blta8zxXGabQuMTdavEy36kp7lR04fc0DGT1MkHPgZ7H6ufZOs+wqSkiAARIAJEgAgQASKwHAmU4zg1orm07UaF0qyz1l2jx6UqX1NulktBgdVqjVI+P7O+qOdRFJpNZtuCG02tPZfq0G5nzXpL9+NxvTiXR8yyTKNQ0PVGM5hmgRhNmqK+HMu8k/LEcwFDdSwVZLNT24QQOykb9FgiQASIABEgAkSACBCBvyWQc80SIuV5zvjk8aczbDzkmcG0nPUms3EtbrO0LKp6Ni4y13z7063HHF2qrjDHDM8Pp7fcHV17NfveBbPX3ZS7BSM2jcb4Znem6IyOvfdLq89cJQxYiMRWqgsjC1guIsOzG4JVtCTP//C1W994fh7M9FR5GuMpy3WhM5aPX/EbjQlDaDHnmsh7SmcZXkx662VYKZQlIkAEiAARIAJEgAj0lYAv1pjDcexM1yaKP/9c6VXPK++7f6VS8dJCaA+7ex274pkvXPX5j/qnHaHBAqRe1/lk2ZpxxWxQNIUe19MoYWFmpMiTm1kFZnBmNYTwzXR69qaotamveR3sxEi2Huz6o9wTASJABIgAESACROD/JBCXhpszUcO09zzvlSsPWDnKsmLu50bEjDDWWSFiWlSKhnc/7v3v84vlvFyKLG4btj6f8bars+Iwswt5WWRWLliia5lUN+dlZniZCO69a4xJmZsORYBka2oJRIAIEAEiQASIABHYxQkIHnJet0uPcY47XLAM5hgZ/Fjrm8SdN6YhXOw1RSzstBJMjO/+rDGeVDJeNBvp5Iphw9iYMJYlEcuTWI843GEzBtG6oZW1NGH6RnHVXMMu7OL4eikeyda90KJriQARIAJEgAgQASIwiASijDluZbfVzpCd6TnTAnjaa1zzx+ue8saZf/2jBYHZ477JEuZV1+4RZ3Hg1gtOa8XGm6ffds41Rxxz6yGHrDvgiFv22v8v+71q9tqNMPaGNB0ZmpjZkN0+HbXCQUSyRHkm2XqJwFKyRIAIEAEiQASIABFYLgRsoQWmyUeHcxNa6zRjGddDfcMttan59PZtfoYwjMwVosQK1oo1mZHlUakdjZTcFUNxWKrP60xrxkLo3up0wjloVQIb7Cg1GOdTdydtYRcpdsz/VjTJ1sul0VM+iAARIAJEgAgQASKwRARsgwci9+FvRDCTGTG8xHHhiai92g50M9bhoDplieC+wfSicLSCE8zn6RSPQyNmlpFyK0v14aRwx2F7bLV5m/kM4nWmxXfdMO26Wtqb05IlKuMySZZk62VSEZQNIkAEiAARIAJEgAgsFYEkC4QhpWo3zbUMzquLmbBik/uz06VIM2BRjdCNukhcLTQ0PUkK/kzZNYWrR1rSYEnDDNNK7FvhiiMP20eIqkAcGWxnjFs3326YlhbTXkbSWy9V06V0iQARIAJEgAgQASKw7AikaerotqVxniKuSQ7BGKJ0zFjRK5UN00yZhbjmmg4h28jzQpjOx65IK0bgVJLqWDw0HLBqIvS2oa+qsZzDqCTPIZz7+u1NL8wberbsCrzzMkR6653Hnp5MBIgAESACRIAIEIGHhACisnCYcKRpaEp/e5D/DJ3pRtoU2byIoNLWsZmRCZ5lPA6EbZu1Sqz5UT4Vae1UjzI9jAwWeqvFERORznzT0rnO5u+dunYbb7XNgv2QFGIwHkKy9WDUE+WSCBABIkAEiAARIAIPmoBpuFmcCYRUNFjEYyn/JczK4mJmZSyWbj4gMXOe6ykr6vNGxpqRHUdFJ0W8mEBogrlJXM2yA0ojBfkd4yzL/dkNvm9YBdttkp+Q/60Zkq0fdCulG4kAESACRIAIEAEiMBgEMtNjkW8i2AtzsrACB3x1O9LjQuY0naBShEM9XRQSKK7TduYaUZKZcaYX9MTjucGNBHscdXfGWbO/vTqNNc1KNTgNcbf8Ns+LQcpgoj0YFB6SXBKLhwQzPYQIEAEiQASIABEgAjuRgL+RFfSsDW31jGcLYTaK8PPh2i3fSlYiFAzc6XEGy5CIu2lq2o4uNdNpii9zkcFC29SZsPJ9xvDZ5BxeRnIt8u+agadseTMd9yNAsjU1ByJABIgAESACRIAI7OIEYE5dMSeM2zYMxcM85jxzuND4ic869J/+adWzD9dyaYHd5qngDvY7plmoc4OJDE6vIVunmqbpehZ52rFrTYbtkBDEEdix1bruPl3kXMM3kL7p+CsBkq2pKRABIkAEiAARIAJEYBcn0GJ5mExva/54w93BrM3g01rLAr10gPmKf7AOGzK0TM+k+w9m8ohnImVCcMHSVNfNXNOzzIB+OqqZB07A0lrgwLbHbDK6cVbLhYAqnA7SW1MbIAJEgAgQASJABIjAw4eAWxkOw1ZV35D/9LdDCcw7ONNsFvKcifCW9TF02KnmMg0abTDRNEMwLdMSoenQSVt5ziF5G2POhKdBZw0bEZHymXXpRoRqzKSgTQfJ1tQGiAARIAJEgAgQASLw8CGQzrRsc8hrmnP/9pG7P3p+/a7NuWYk2oz91e83f3xjlGchNNKZZuWplsO9nsagqDbxF8I313IotAUf37Nc8xQxOBRh62/JIzuD8TWMS2CcTcf/ECCbEGoLRIAIEAEiQASIABHYxQk4tWReDxpiatzZyr72xduf8ZS/jJ86d8Cj7vjYx7fcOuvqBbirhvKax1EOaVowHcppxDRPc/wX4nNkcrb3vl4Z7kHgIESqqv3bbsmFy3RN3gjDEDpItqY2QASIABEgAkSACBCBhwuBBitmpYLn3OW4zXirLiZrztZ1Rpzn0/HoSkjLcAoSQUx2BDctEaZGJs1BtAz6a44ojolriFUrOcyuceQwC0mD9ffB73XCUmitk4RMrv+3HZHe+uHyTlE5iQARIAJEgAgQgYctgSnPYF4aRcHwvJ+M2UOz1bl0yBXNLFvlpjMZ515m2AxB0Fmq1zWjFtopaxu80DJ47KdsKB6KT1xlZZrINMRlZPothd8FuRtxM49iblmIlU7HXwmQbE1NgQgQASJABIgAESACuziB1e3UnRNi/EW7X3bNMT/509i1vz/ihu+Pv/hYIRIEfolZELI6yywWFe3E1sSstLg2HCO1mTAcS4/SytCqYZhVw7QaorWYn5qbbrM0ZmFqMh2uQ3ZxfL0Uj2TrXmjRtUSACBABIkAEiAARGEACmen4rt4y1gZVL1ldMMdHk6EyM91iMqmzmhA2t4rwZu3b4ZwwWcEUeZxqhh7aeZ7retI2V5bX1qRfPj3TBROb1zfnmalhq6MwucnTBVsROhYIkGxNDYEIEAEiQASIABEgArs4Ad9qJsl0Jdg2nNgh9y0WmnlWHd+DVyf8Ud2ONdvXrQjW1Y3hqMVnBXzxxTAPSWF0DT/XkVixvzMKx3yIyJhpcMG37u5UOLoO8Vo6CtnF2fVYPJKtewRGlxMBIkAEiAARIAJEYNAIiNgccta2t15+3ywrxU7GbGFUrWe/eeyL/7nPex8V24xZAn8LopTddfOcneg8QUBGuAHRLMEy3Tn0QMZgla2K3QpuWpfrZponQtfiPEo0kif/t0EQi0F7OSi/RIAIEAEiQASIABHolYDptNpJcXg6uega7FeUAc8T1jAnvEcckjDhiThGREYW8flrbvjcxeVyERpqXSSxKd3t8bjsHrFGhjeHZ2tmZGJzcMNmYSBsYy44XIXEmm72mp1d+HqSrXfhyqWiEQEiQASIABEgAkRAEsj0LS6ra357+t///a5b7w2kmDxfEm2u5yMwlhYhrinW77z7Sx+2WmNzLT9PTYsZbRYn0p/1hLHfsI5bcGWuxf668PYG0yIDEdJhgK3BgITkSdJb04tGBIgAESACRIAIEIGHD4FkRLcKM1k2MnNp9uz3zH70F+zOqalZbEvURHJLfvvWxgXfuOvZL239x0bL94dzqKstVzexu1ETzNXH2ZirC0O6A4Gaur0t3eJzEVu6xRAWneWZoL2M/9uSsL9zIQy8yGantlFYnYfPK0YlJQJEgAgQASJABJY/gZzD4FmkXEZLnDz+dHihyHhmMIQhH2y3d/Dll7JcF3Dol49f8RsNrv6EFkMBPvhiOunwl/9rRTkkAkSACBABIkAEiAARGAwCJFsPRj1RLokAESACRIAIEAEiQASWPwGSrZd/HVEOiQARIAJEgAgQASJABAaDAMnWg1FPlEsiQASIABEgAkSACBCB5U+AZOvlX0eUQyJABIgAESACRIAIEIHBIECy9WDUE+WSCBABIkAEiAARIAJEYPkTINl6+dcR5ZAIEAEiQASIABEgAkRgMAj0TbbO7DwLNDd1Q2OOCyuz9EJsbbUcPQ8tnrSMKI6LReZHeuxoViJCk2uZxtoiz3Sd5VzPuGVZYZ72is3IPS3NHSMVaWQyBx+Z5kVctxNhslg3mzmf5wxOvN0s4wZPXT2OIo9ltuYmvq1rqV3M0lD3BQ9zh8dMY4lu6HqqZ4LFbga3i3QQASJABIgAESACRIAIEIEdItA32ToNA9vzNBZmepnlEJ35fJAdpG9q2U5jQ2S0uGGKKXesHFvTrOUZQ3Nx22LahFMwkzQzROxqTT8oSBfivR2p3gwdezozualZpp+xuSyes0Wr4UStdLidrE6sodzQeeA7Bot01kjT2rATJXUtikt5lOVJyEuWPpJGmpbolo64nU09S92sEKV23epZ1u8t93Q1ESACRIAIEAEiQASIwC5EoG+ytau5mZG3eduOjEyH8BpPeHNX/eKn733OOY959nGnnPjkV3zkmzfeOJ+YGksh0MYj1aE0itr1uqnrIsviIHQcRzesXtnGWWwYlsXNPM/rURAallks2ULEWlRw3FKu5UGYClNzcFUWh7nBnZmZmWK15odZ1PK9ktPOE5aEZcc0oLUWeqRBg50aumUadqolveaHricCRIAIEAEiQASIABF42BLom2zNMyfOGqFn1FKdWeU0bdz2i8+98D3f/tOV946efNKRe7I7fvqB17/mw/960eSQUdQ035+ah/ial5wgj1zOq7qVRqFv9BzA03HLYm62HIQeL+bmiJ97cWJnedVNTSuedtN1wywwmeFrbD5oVvWiy0zbLWeR0DPLqa2cT9oFo2HkfsqjJGyJSLfcichwGsmszcJKZj5sWwYVnAgQASJABIgAESACRKBXAn2TrVOecSkYO1Ge5ul0efa+z3zhB9Orjv/oJb//2ae+/O8/+eHXP/26Y/0ffuPc977rv6/Zkle9ylgzzAWDoTWDytk0zTzLRJr1WoAsS01DN5xCK8rLRj4m5vT2tliYrhiay7w5pyI8q13f7JqWqVeQeKalzbDl5M2xou63wxySuGkF2uicscIeH9H0thE0Xd3MoV4XuQ4TbjqIABEgAkSACBABIkAEiMCOEeibbM3sTM9tz9dnLM3KJ2eu/MUfJvd79fvefeTu4RY/aacThx//5Jc++xhz5qJffOrNr/zkz2+bmi+UxkXIbeYkpjEZNLxCwYWg3eOhCUjK9jZNk7rpuVuu+PEXXvuSs4457sBDjnnE01/2T1+98L51YoR7wgojOy22taiuhxOlrL31jm9+6XNPePTJj37ESUcf9binPOu1X//OH+6eD42qYYSTnt/2rKHYKIR6z3r0HrNPlxMBIkAEiAARIAJEgAjsOgT6JlvnSRqLyBIGXINYlrflvlvnnT3XDnnYIDhebaxNsvXZ6srK4ebQHsMj5ZkL3vuuD37q1nWbE2bFOYeNNIimacpF3itaE8bbTNpSj7Kp//ryF97+8fP/eMcsNlUaXr7hmu9/4bzzvvyNS9uFFaal8TQOea7jObddfd47PvCur/7Ux60iD1JWv+/KH3zi7f/ymW9du8nm1bEsayY4BNfMuNf80PVEgAgQASJABIgAESACD1sCfZOttdQxsIPRFGazHiXV2n57F9j8zLqNmp4kM9UwM0vm9Jx/txUfds7HP/mB5x9+3ZU3vOHt77rqrjtY0WvP1EesgsGYr/csWxuJ7jLda25p3nLlt7594dyKp37ke7dcctElf7rkl5d/9RXHiXt++O8XXHFrYyqet8wAOxSdIPvOh8676s8b9n3K67/0vZ9ccfVlV1/7u+997uwnrK3/+Ds//49fbtrMxmOXp1ok8sTMWg/blkEFJwJEgAgQASJABIgAEeiVQN9kazjea+c8TgPdZkKfLh38pEeJK//jM9/44z2ZWXbns2Dyz9///Je3xEcfvs/eB536io98/51HDK/79Xmv+c5vNzS9cjMXWsg4Fz3bYASmlYuZhrnqnhsvuMUYOeIZLztzn8mERbFm28e+9GVPmjCDa/+y8b7xrLzNy2rNZnrVFz5+szf3mJd86hWnHzSyVrcqWZKtPv55r/rom55sbbzmq1+4YQ47ICtZZpqez8PhXoHS9USACBABIkAEiAARIAIPWwJ9k60nRTqq1zy430iqZjpaWX3oi971Qn3zD97/pOc84dXPePNrHnXGi751S+nkD51zygGOnrD82Me94qP/8rE15U3VOE3SlXM5DDvyAut57yCeqOflYTYdx0YlKunM2KRXivrurq7b4ZRjcJ2V5lI2Y9teuxwUzev+/BdDM0499dTxsSHGsyxLBALLMH185ZHHPWI88rfcdsdcruGuII2YsPvG52HbwqjgRIAIEAEiQASIABF4+BDom+xoVKxsPsq0POOuGWsN3z7qzCd88Z9ff+Qh+ror7r3hhun9n3rO+z/+gWcc5cRhI0sdnw8dePSJX/jsm3YvG5yXQFxLspz1vJdRWLnWLviMH3DkSSXrjlu+8/Xbt4g4arJEm9984yd+sTUVziOOWWtltTxrpFm0cd1knvL99tlb55nI4MxaGFxjkKbN3fbbT4ujjfdtiUJT03ns5HaEQI10EAEiQASIABEgAkSACBCBHSPQN9laD5opnO8V9cxJNGveNY25fNUJJ5z98e/9910X/PFHF1/y8U+95DF7l/wps1QaiUzsPwwn29rY6omhquBJs6ClZqrXRc8++GZbWjI8hwjq+TFnfuI5j/K3fveVjznhpW9+3atf+rxHPfON65ojp7373KcXRwJ2R0GU9Hyrobl5zGB8ksSBjrDr8AHIeZ6zeiIMzTe5n+gsFMLMDVd3fRbsGEa6iggQASJABIgAESACRIAIsL7J1nZmOGUvDds8bU/nbcPi3Fk12eatqJB6QbFqTsxNmm6c14p6ezLV3VjTi0PVdhzqBjcMpulwEZLD23WvdVLwDB1hHXVn2+YtjdkZZ2jEZOKG66/5y023c90qOvnWbVumJ9OyA4tuDrsTDnFaN7IktWwDjvukcxIuleXcQlhJz8DWS95Mcs4zm2WpjiiSdBABIkAEiAARIAJEgAgQgR0j0DfZMRTDSRZ7kShkBi+uiOO5VqtZGg4qVpAVXY8VjNie1REbxg/TrJbxRgT9caPklOebLMy0uSgUdjpiujuW7f+9Kk+2DLdXBEnj7u9/9T2/vDOzT3vL5776x1/9/Ie/+ON/fOwte47W7/3iJz966Z9nZ0qh1UyMccFyxJqBjTUTGmLW4ETTNJhd61rEtHKaGWnachFnRjfD0NdhLkIHESACRIAIEAEiQASIABHYMQIc0qVU24psdmqblDgf7NFmpWF9Xs+tRpxltjV19fkf/+ZltuUHkV3QCrkNqTqbF1at6WojljZ3R6uwVyHZlqQH/uMH33TEcBommcWTpAWNtt1jFmIzLeZbfvyCF7z5OvuFH//ae0/bS7cSjWnBkPA3/eWnr3jxR/8y8qwv/egdx+u5r01f9Nbnf+jS2vP+7T9fdBS3hI7tjKbm+lloscZfvva2F//bllPe/9nPPuMgzQ/CNNdsjffsFbDH7NPlRIAIEAEiQASIABHoQiDnmiVEKs1X+eTxp2N7WsYzrPfn7MHLbMsBtsZ4ynIdkhjLx6/4jcaEIbSYc633UCfLoTj3z0Pf9LJcb2l6sDXIeMmupL675bobrrz617+7+fJrr/njxRf99re3/OF3V/7p8t9cd8Xv/3DhTy+8cvOVvzn/yktv+dWV4YZQpMH6UmqEkamXqr0CCh241A6n77rxvsQdf8zjHrlbWpjb3DSn0yyYhb3JIU944pGlock7bro3DtzJiUTkWpokkW3bumaYpo2mCrMQmInYWkHAp7Wmu1otjYIgr7sFT0eoGTqIABEgAkSACBABIkAEiMCOEeibbF1L7HbCVxSDPIjmjSLXYyMqH/SOr//8Jz/99i9+csEv/vMnP/vJ73782+/+7oc//MF//+bX3/jtBVd+5YLv/vyXL3nU2mm3vVqPQlatJtG2Hcv2/15lislAGzGytJXVoGYOWGDy8khs5PmY7+nlMCnrK2PuaGK+1q7O6rVVq8cmneiezbflkVvPc8Mswc4a1tVBurl9S9tj1dXjATNaejIRJtxkUMJnym4EjzQMQ31Uf/FRafrxF+Yluq7DdBsHQjriL65RX0off9Jzt7xS2XZ3blFGKerGzrm6EYe0VFm4Hee4oHOurlTpqAQ7j8A16sZONtSNnVs62VZPwV+UAimggPhJWZ/jwEf8ip9UztVH/MWhSodbMD9RX0ZRpFDgJ5WlDhac3P9QWe1WXiSFDJjmX/0w4jLFGd/gEaq8+OaBy6sKov52TvDxgetFJYsDD8LjVBUjA+pLfCMnYAsQutWLytX25VW1FoZhJ0uWZSn4AKhwgZtiq3iq2gRS9VHVSLd22K1ecD0e1IGADCjyD6IdLlovqkWBDDKviOFxqqGqB+1gO+y1XvrYDlUzlgFYF95lVL2qgkXrpdd22HnRdrB/wHNVfd0faaex7Xg7VE1U1fL9+4de22G/+odu7bDb+/Jw6x/Uy77j7bDX/qHXdvgg+oedMk6pfG7fb/exf+g2Tu2U/kFJCGosUG1GySSDfqBQapztyB6d5tTpvjpdqOrZepIfeh2n+sizb9Uzn9Y5H52PS5FZ8BLfOeTpJx5p7GObo5Xy7qtW7LFm9Yqx8aGhoeHRidEVq6rDE0O72/uN7rEHgjnGhWiiNmu2nFa7YBV6LZvd3sdM6oU144ewZPaSS27wi7PlUpS6drqtms8b2y762U13Nob3Ghut1UsNUy/vfcQj9xfty3504Var6uQzuj/NDdfWN2p3XvWlK+bqux176D578Sixi06c+FkeOo6jmjXGYAgoGPkKhQJGYlRwHMeq50KePc9D40CzwJc4x2U4MFji3iAIVO+pJCR8j3uVEIkLVLvBR7yx6naVPg6c4CO+xE+4QPUmuEWJekgEJ0qMVomrB6kLcLiui9uRc1yMLOEaJQHjS9yL82KxiL8olBIvcC8KixPcohKEtKHKjo/Ig+/7OMFdqiAdcU0JVUizVCqpIVlVopIX8T0Oda6+X7S8SAT5V/lRcoAqOJ7VbrdRFlyAX5X8obqYRcvbkZDUszrSf7d6UV1VJ3E8CI/Dl6o61JuMLOHReJy6bNF66VZe3AtiqhWpKpuZmVGc8ZOqPlyA24FX9dqqD1Xw1Udc3K0ddqsXXI8HqcamahZPwRN7bYfd6gUpq2kVMoBkVTWpyVhP7fBB1Eu/2qGSXNFo1UwAJe0IoNvXS6/tsNf+AehUwwNMIFXNGJB7bYfd+ode22G/+ocHaIfUP3T6qB1vh732D722w177h501Tj1Av92v/mHRcapbv73U/YMac9G1dgaa+w+1vUpNy+d6pUFD96uEBxzoFtSUqSd5qV/jVB/J9E22Lo56USR0zSnpXOdBPnb42z/xz4/eZ4WwCmHGWz7G0NhAMBb8E6mZQastuGiatULSLjTnNjgFj+cJ9jn2WrY0E46mOXuc/NijR0v3/PRzn/rGXfdMp/Baopmz62/61Ae/cQWrrTjm8NNWOSIZi7XWbsef8fiD9PaV//n2D3x23Wyt6RTMZH7uL1d84mNf+sP8yOOe89SDhm098xIR2pYWGjpa85o1a9auXQupC+McxNByuYZv0BrQraAdrFq1avXq1c1mU+mc9t577912263RaOBG3DUyMl6tVpUojMvwE9pNq9VCS8KNo6PjSBNj6h577DE6OoZH4DIMq2NjK/APJ/iIL/ETLsBluBi34EbcjkSQFBJEskpYx4PwODwUj0YGdt99d2RGydPIHi7DjciwUojiMhQExUGjxCPwEYVSci2uxLkqDj7i0ePjMjOQKfGUsbGx0bEVSAeyGp4+Pj6ObOBX/K1Wh/FEJUPjI9LEE5EODpzgoxKXFy3vihUrVDeNi1euXInMK9Fz5cpVBx54IF4zlBdNaHR0AvlRvd6i5UVZlEyMFHAoGR1fdqsXXLAAfwKJ4xF4EB6Hh6rJA1JAZnCNmvAgk93qpVt5ARDlBU88QknMEuDoGNABIFgBJr5BcfAI/ArUyI+SwvFc3Kjqt1s77FYveAQOJaDj0UgH2VDznJ7aYbd6wfdIR833kFWkD8J4Vq/tsNd66Vc7VEMUno5G22nAaMzd6qXXdthr/wB0yAwwqnUbgAVeQO61HXbrH3pth/3qH7q1Q+ofVH/YazvstX/otR322j/srHGqW7/dr/6h2zi1s/oHNJV99933kEMOQYNBH4tDKfUG/VgYoOVyNypuxYo1KKMSZnpth/0ap/rIs2+yddiMuKgXhW/NT7Z4VvOGmuNHPvKgmpWFHmRVgxUd2zRsiN+x7iVmucUmAj2Kw8SqVItuWAjsUEvhM6/XssXlqTgNG+4+z33P6x91lHHX9z//urOedsSxRxx77CmPevq53/hza+zgMz993mNrs8JCa0zjDVn5zZ/8xNMP86Z/8+nnPOpRJ55wwolHnXTKi/7tO3fYZ73gH1/7lNUj6RzXqmHS5HB/bZQhem7YsEHNVvEX4/HU1FalWVTLr1GUzs7OKiWTavS33XYbtDWQ5+6++27Pkyoopc9Lknxqagqz6pGREaQWxdmWLZtwAkF58+bNjiMVw0oNWSg4+Nf5iJ9wAS7DxbgFN+IEieACJIhkkTgesaACtPFQPBoZQDZUfpSKEZlEVlWe1YwQBVFyMFLDlygmCotEoO9MEvnqIudK3LRtOd6rIsOLeX1+Br/iMtyC73GOvC1Ih1Idq6YEyAAeh2yrPOAEH/Flt/KuX78ed83PzytW9957b7lcxo1btmyGWKkYoiCOY+InpddftLz4UkknahKsJD982a1ekA4SRLI4VJHxODwU1yMD+EmxRcaQPWSyW710Ky+Qqp6i0ZhT2n1Me2xbNioARMqACaSqUpBboFYTCVVkVAQuQ/67tcNu9YJH4EFKI4tHqw5LLaT01A671cvGjRuRPSSLRqiAI6sqzz21w17rpV/tUE1iF2ZNDvKABqzGqm710ms77LV/QGYAUDVXIEX2kB9A7rUddusfem2H/eofurVD6h9Uf9hrO+y1f+i1HfbaP+yscapbv92v/qHbOLWz+ocFkTqByk6tsC0MalhF79XxQ6/i1ZJfvzC8WkpXPTW1xW+HagTvtR32a5zqY4H75idEVrmpmSxLwiQfqpktyze2Frfdd9n1d958y6133LMhEVaiW40oLwyP7b7Xfocde+Jhhxy0YutNbW80G4sKk1pk8pSnNtLo5Yis0M0QCNLGUrQ+e/uPfvjdb//wjxsb2ELrRmOrz3rW657+5D33K63ItJbwdAfipdXISrvxO2/6rx//+0W/vPb2zdNaXsqOetxZT37Mi5/8uDHnTpGW0myUW/N+pHkWjBP+ujyBTCkDAzVxVFazHXkaHyHKQJOqFjUwZivjY6VxhEkGxk5c05Fl1dipZFwlAqoD3ygTC5zjYmV20vlV6R2V1hZ3oWtWucJlSihXWls1QqteVQmsEBPlusH/iKT4EtlTwoQqlLpYFU1ZICiFhyopiqYsTKBbxY3KhqRj3KLuxd+F9yHBNWp1uyPjKg4L4leCk0XLizwokxuVGtLHE/FcpIbvkR9l36L4AGm38iJxVWqFGueqRtQ3i9aLKpqaOCFx9TgUAdCUeUPnRoVl0XpRjQFPVKXrlFdlWOn18X1nNFXtRxmvKxsePFEVrVNZgK+wKPleNY+/aYdq5rB9vagmobSeKj/4qEyMemqH3eplQTaSBiHIGGYC+AuAygS/p3ao2vmO1wvy35d2qNYiwFytD6jax18UZNF6AcCe2qF6tXe8f1AGNrgLlY4FDfzt2Nv01A679Q/4vqd22K/+oVs7VB3I9u/Lw61/6LUd9to/7KrjFNrnov12v/qHB2iHO6V/SHLhYj8S3JZp+r2HnSjdMGjYJyagAexFXFp21yLSiG6bIkH3y1ZdfVEcBo5uQReVhNICc8flpX6NU0oK6svRN9laOoT24Ugvie2SE/LcT1ZGPzv3vK+df8MsDHizKHRNBukmDgLEcEFM8TTSDj/nEx97xTF7GoUtuaHlLVuzUwMxGnsLH2MIxJtx83ajOLyi2dwwXBXzsWc02zNOZdQxAi3C/wTfHCb72ta9XIxWRbANyjXISxaDxTQzIaxobR12tKykl5qNe4Q9ZkXQxQZt5g7HjdbC1FCJaErOU6MC/qKbwzeoVIiAGP8wKmOo7tQxWgbef0gbuFJJA0opi3uVmNWRfZVchStxogQpJU+rEwgxSEctdeGkI7srgQnfYBiGTK8kM9yCK5W8pZ6Oy5QtuMokbleijxrFlbSHb5BtJVsog2OVglLl4kY12KvhX/VoSlRFbpG4yrwSJpSYjnSUqK0kVDxFScmqXIuWV92CZFXiCriakyhxQenU1bxCmU8sWl4lhiplOZ6lphPqXMnuf1Mvau1PzXPUI1RBlOyuiqnkUfztlGv7elH1tX151UKByrDqKRRYJaipYnZmC2o+A1FV6eyVxY6arigReft2qJhvXy+q2eB2dZcqJq4E0p7aYbd6QX7uP4lS2Ov1Op7YUztE+j3Vi2qof387VOXCXzUTw4l6xVDpi9ZL57IdbIfIZE/9A1pFpVJRM1s1d1V41eu54+2wW/+ARHpqh2qh4+/vH7q1Q9VRUP/QazvstX/YVccpvIaL9tv96h+6jVN4N3dK/6CZlnQjIGQIvPojn4JVrpSltm5mA+6rzjatertZ9srN5tyeN1zJUUDof2Ad6tg7ZZxS2qu+HH2TrYVu6ZkwTNF0itl0fbW5+fNvfvVnrmMnn3nWkx93+n5rx+P6tBY1Riouy8J199z9u29/4/wbxSNf+ZZ3n3lYwc+yWom362nR1uPe5g08jTN9lZc2c8evx1ka6LWR8cxf3zbLE1pzttHM9YpWylls1bi3SWtofPdKeHfRM5tNE+HNiyV9W7tZgMbNbMy3qyXHbmqZCyeLiQ/1UaGVpA6ubNZqNQxOGCyHh4fxSisVnVqpx4ilXCXgV/XW4S/OMchBJMW9ShDHR0ilatEcx4LhhxzIlaSu5Gyl6ELv0JELVeL317niSiXOKokZB3KCx+Ea/ISLlSk2PuJxkFqUBIxzlUmlc1UaLJUUTA7wF5mB0YgyO1HDKkb66elplEU9Til0IfNBSlYSmxoVkJqS1FEWJQgqEbkzr1D6e1VGtQr/AOWV+sP/cUuikHaEdSViImNK9lVP3768KmOqh1VipdJ2Kylh+3pRucUtamqk8qZELgUN6XS08g9cL2oe9TflVVv9lKUE8o+c41CVpYqgpG0FVqnnVcNQZj+QVpUmFT91a4eL1otqcgvrHNLgG1WDzCubnAfRDrevF+RKiZsq/4oh6KkGsOPtUI1VO14valry97dDNcVVeV4wYvGUFAJQi9aLKpeq3x1phyrZHe8fOujUXAtUlZSMWuu1HS7aP6iq3/F22K/+oVs7VFr57d+Xh1v/0Gs7fBD9Q0/tcFDGqU6f8zf9dr/6h27tUHV02/fbS90/pIIV4S8rT+A6+L4jTsawHGURZOs0700X2RepsY+J5GnGTZ1nHNvZCr/5kaFxWC7AKVgWSy1er/LS3z9OLUfZOoHoojedJqQhJ6159tUffvTZF5de9KGvv/LQguumUWjwBSOHLMcMLIXH89bvvvHs9301f/1nfvXMo/l6nh08HGzZ5gkz781Cn9tZO+QFPU9YU9eqtawwM78tW7VqIth64/zE+Fo43iv7yUzmGJpo69lQ25wtx8K3XZHYiWcWp+bMqhSh2iwuuStL840Zpx0bViVPZkXk8FUsncPbi0EXgrISDZUA1BnzlMJSqUiV7IXLlKJX2Tao3lNpZJWkBQ5q2q1U0UoThhvRmCBL4Xoc+IifcEDGVbuD1WVK6atcVSg5Xmlw1SPUG470lXpD6a07GUNmlJiLBNVTlJocl+FiPB15Vl9ieIZ4h7+qpKrISpWLv+obJdCrtTMlneDpavBWAopaXlFw1KOVnNqtvGrsV3pidYtKR4npSirtyM04WbS86nulZVeytZJNlWS/fb2oWY2SnlVxlOJfTRtU5pUeXZW6W72oom1fXnWXktHVX5WakjnU/Ac5xEM7hkPqG5RdVYHSpCq227dDpZPevl5UM8AjcAGKo/4iZQW/p3a4aL2oWZ/KmGqcShrrzKx2vB32VC+qMfz97VDVr5pygIyaGarGvGi9KNl3x9shLlYy8Q72D2pUUDN29ZIqdb6aDO94O+zWPyCRntohUPSlf+jWDtXcjPqHXtuh0nHseP+wq45Tqhfdvt/uV//QbZwCz53SPzDdwKiWyZAqfNsJj4V4j9gxiBzDtL7pWfsoMfeQVC4Mx4raEKfztddemiexY5gtjCymFCR2yjjVQ+Yf8NK+6a1jnsDQoqUPjeSbmrk2+Yt/efIH5j7xtXc/Yb8iZlZKBEwW5IAklvoYZgT3fPetT/rY8Cf/+03P2Wu4wcwobSDGOCIl9qtslA4RIAJEgAgQASJABAaaAMVlHLjq65shfCG1ixmzorksGi5Z5mzzbjvTZqvjsVn0mYZA6Byxz6VCMXERyCXHbtCRcSupWvPzeWMyqse5iaCelR43Mg4cbsowESACRIAIEAEiQASIwC5MoG+ytcndNE9cA0bDVjLf2mPvAybEuj9fe08ezFVKRhK3G+05rByH3IAPj8QpF9Kbf3zprcJcs1ttP9utCr1pYwdiS27YooMIEAEiQASIABEgAkSACAwigb7J1k3Nn7PMnDtG0a8WJobWnn5A4eZL/vXzv7l+w/qmbQ2tcQo1i4ti7nv+1kJz05U/+cJnr9L2PPUxBxZNI83SbA7bANOi9ClBBxEgAkSACBABIkAEiAARGEQCfbO3tmx9U5KOcLgqbIiwYA/r4tJvPelVX1yn6Ssnxvbea3ctC9MwmBiqBe3mnbffNrtxNj3qWe/4wBuetnvOIze0Yj2w/ZLpRHIrDx1EgAgQASJABIgAESACZG89cG2gb7K1ncZ1p1JMGoZeCDhbH88cybT16y7/r+/8/jcXXbx5ao7blQAbFnMj1+1SbeTpz3n5Ex53yhGHOGIujVpML4VZXNLsNodjPDqIABEgAkSACBABIkAE4EQD29EQ2wFOrRifPP50+AeBnxCDwVPI/4aWG0ROGuMpy3UBqS8fv+I3GtwfCw1+kaRDlAE/+idbM1FPjErqJ54tLDe1omSaDxW3BkFFOtxr+i34jjUdhBGCrzO4p50znTEzFfNtboxmZqbZTbQc5sN/CMnWA96mKPtEgAgQASJABIhAnwiQbN0nkA9dMn2zt57XU93UiqUVrWxbFmXebKYVtEaye2qY3Ha9cnnV6tUjY8PFojc8VDYNtlcSNZK27tq2tjGDy2bf4VnD1EYfuqLTk4gAESACRIAIEAEiQASIQF8J9E22LsS5sIJpf5Z5I042OWPaMgDjFT/+709+9K1vf9uHv/KTn93ht2xEhrFKVtKKed1O1n/pVcec8o7vzcGcxPfsUGejMZ/pa+koMSJABIgAESACRIAIEAEi8NAR6JtsHevMSovMHirOe4mzR827+8bz3/eEd33gX77/h1/9/He//PwHP3b2Sz7xretFFM1H5ZpbjIJW7AciY55dsMxCFuVREiMa3UNXdHoSESACRIAIEAEiQASIABHoK4G+ydaOUcpFnOh1V2uEcX3+5ku++C8/DFY+5l1f+/zVF/7uh9/+0Mm73/uTD/7rxy5fHyTYvbh1qFwowjI7zYJmlKfctAuG7kaJDHZNBxEgAkSACBABIkAEiAARGEQCfZOt0/lUWLnOW77lV3ld3LnlqvSEV7zljWftvzJeqY3v++h3fu4LLz78xl+9+0O/2KIHVnG6PpMkkaHpiJSuISp6msG9NSKe00EEiAARIAJEgAgQASJABAaUQN9ka8vmRu7ZidfSVuYZ33T77Y3SaHVVHJi1lWEt5/mQd8Bz3/KS1WzzJ979jbtnPbdcy3QzFhmEa9PUkzSIk8Cw+pafAa0PyjYRIAJEgAgQASJABIjA4BLomyybYjNj3WdxAp8gge2W952YaK67b52WalGQRWVt1VytUDnwCR9785HVm7708W/+acpnmeZlmunHQZbHjmM6hp7GyeCipJwTASJABIgAESACRIAIPMwJ9E22RlAYy42wnzFqbQrDcNUjHnV46b4ffPhbl93ZCq36TDZnRjFc7I3/w0vf9MTD/vT157/3w1++7No7mVHSbS9KIyEE18085w/z+qDiEwEiQASIABEgAkSACAwugb7J1iyshGYktGFLWKN6hZUPOOe1RxW3/PytZz3zKe//3baCbraZnQwPN4846bzXf+q0FT/4ye+u+ctd9VaiG7au2VkmYEmCk8FFSTknAkSACBABIkAEiAAReJgT6JtsbZvzaVhIWQj76UYe2+bE3o9792f/9d1nHFetNmtp2rKthsazqeKMY5/4+I9+9hfvPtnd97GjpS3DM3Fse5k5q2ktMzEe5vVBxScCRIAIEAEiQASIABEYXAJ9i3luGnoYxZqJoPcii6OCYxo8b87Pe5a92dqnXJ4vtBt5NhSKeXgTSUy/HPLAsOdSrVIbTltNngZewWlGvsVJvB7c5kQ5JwJEgAgQASJABPpJgGKe95PmQ5JW3/TWOWylOYdgrWkaN8woRVgYvVgdCrTi6upmf/PUXMIjMytkjsPauTHR5uOZoQ3X4nj+TjfPbFH2YXTtkr31Q1Lt9BAiQASIABEgAkSACBCBJSDQN9labkbkHBJ2LuBTz8Q0y49SPxHcKKTNjROVIduu5MJnOSyrtSiBM+xYMC0OmMZNrsVOMYEbPhGT0noJKpmSJAJEgAgQASJABIgAEXhICPRNtkZudV3XRJ4mEQRsaK+ZbuAfjnYzF4xlsBhJWrmZ5U7R5s0smdJZJkTBLoy18izMIs/Siryf+XlIANJDiAARIAJEgAgQASJABIjAXwn0TZZFXEXoraGxhjANHTYOxnV8E8ZBsbAmSFPYX3uGlWhJAKfWIqh4xSyJo6idQgy3Kw18KzSetqlmiAARIAJEgAgQASJABIjAgBLom2wNIxCoq0HB1LjOBMtSqLDzBEYfmQl1dpbiQxrrWcIyHtlmrRlktmGXPDvzW3kcmaatWVaOW+kgAkSACBABIkAEiAARIAKDSaBvsrVtw0d1FsdxnqVM5LrGEb8czkN0zwvbs/AWkuqCGZZnFE0tDgMrM4yMmyzkLuOOEVlWPO/7Ca8MJkbKNREgAkSACBABIkAEiAARYH2TreF3D8YdMLmGLYj6ByPrLBeGv8kurIjCZinzwuj2jRumpian5qfurM80N2+9Y/Nss+HYepwkie45OsvrVCdEgAgQASJABIgAESACRGBACfTNv3W38lvG8Kb0nhUb7/r0xz7731fdmiCyTDxeMrfmIeOaoxtHfPwbnzx1XycyMi3lTl6N+eyAoqRsEwEiQASIABEgAkSgvwTIv3V/eT4EqS25bB0w19z0s/e9/K2XbxuK91qz/x41N3SsPDI0M9VT0zv4rFedfewqx+cZCxolzUrhXYQOIkAEiAARIAJEgAgQAcZIth64VrDksrUhsvqP3nDCx+992rmf/OenHlGI7FZwRzS81mylmjXL+Oisnq6IM587Og8cw49ib+AgUoaJABEgAkSACBABIrAUBEi2XgqqS5pm3+ytu+VyJhXrt91r6iccc8z+dtJsGq2ksrLkp5rtOraXB2lZsBJLWRgzVmhHI0taWkqcCBABIkAEiAARIAJEgAgsHYEll63XFtZWjz2etS5Zf3trUhsu+qGV+UIPcpH6Qd00wySp51mEEgqYhfBg6YpKKRMBIkAEiAARIAJEgAgQgSUlsOSy9aS/Ze8DzvynJw99970f+o+L/nDrlk3Btg1bN8BVyJatWye3zkaJNxw4nl7UOGvYGvkJWdLqpsSJABEgAkSACBABIkAElpDAkttbp0bkhpX8zv9+0cvfdV1YZnlcMCtbjWzUn2X2uJ8e+dkfffHIVXXNi8wgLcTVyJI6bDqIABEgAkSACBABIkAEyN564NrAkuut7awZ1C9+3xu+fm1QKK057qQnPOHoUw444/ijj3nUY08+6uDTTj/E0zdWLduLq6ETMU5OQgauCVGGiQARIAJEgAgQASJABP5KYMn11hmb2/y1jz7x63e94K2fOvcZQ1qrOMn1iiUyrhkiz/VykM47UcI1M7NzEdm6kVDlEAEiQASIABEgAkSACIAA6a0Hrhksud5a02otc2MpOG6fE0c3prCq9rWiafqCMzbrN3i+qZy1TTMveiYPDEb+9wauBVGGiQARIAJEgAgQASJABP6HwJLL1lnm7L3XgaZ2xc33zFUzPTVWGFGmV/Q8SStugWmVxHDDKAvCWJiJiEhpTW2TCBABIkAEiAARIAJEYFAJLLlsrVsNfsAZ739S9bfnfvTTP7zkli33bJ2+Zf3dM9PT2/zJudvv1tqFFcXaaJBqvBx78ZLnZ1ArivJNBIgAESACRIAIEAEisOwJLLm9dcqd+QvfdMpbflpwR81GhQ/f3g6Hc8cqpJEbixnryE+d/8FT9xwRuRbY69ZEe9U1f9lDowwSASJABIgAESACROChIED21g8F5b4+Y8ll6zwSm9af/2//ulWIm/Xavq2Zaa0ybbQPCLLJqlvwzdWvfttLVjlGpVKZjTYM5aMxR4BGOogAESACRIAIEAEiQARoL+PgtYEll60LQp+2w0LbDouBEWTMWGHrs6ylJQUvjAPTYiLJLd1I48y0nTCPTSEGjyLlmAgQASJABIgAESACS0CA9NZLAHVpk+ybfXOuZSYz0tzSmAlvH7GVhh7zwrylWTzkuWuLlNf4RJgmUTgXudWWmU0kTUPYTiJY3rQ1J0inijnch9BBBIgAESACRIAIPNQEeMo0w0nM2BeWwRv4GGYNfMw0NtD/UAQUBMVBoQJm4yOKiY90EIElItA3vXXOhUgM0zGztKVnop3r3DTcNDSEkZf9pGWVsrzBR0JvvmAUC42gqWWxNySaM0VzyLD1RJuJw9gSwzkne+slqmtKlggQASJABIhAVwKaaYTNyLWEZa9otzcbDgw2c3wj7MZAU+NR2SnZYaql4aZCYXUcbQpijm/gr2wgykV664Gopvtnsm+ydZqmmuWanMVp3XI81jY553kVTTnQfv+fr/zZ7Z41o82s9MqiFW5jhstYOeEzI9bxp7z5H06p5VYcx0UrjyqG1ho4iJRhIkAEiAARIAKDTiDTTZFz3WjnocbdLA2FofssZxofHeii5WKKaSzNPN1mLDQ0J8/SAteEng2G21+SrQeu+fVNthaCWyV7fut0uVLLjFSfq5ec2h15NuSEje+9/5Efu0bk4TiLN7C5Iq96iRaJrKTHm/jjP/7b886ocEcU58yWkQxxRrL1wLUiyjARIAJEgAgMPAE71epMmDVuNmJmVo1GZFe1OZab8WDIoN0qILXMKtPiuTyp2CyZT8pWMicqjEdGPhB1RrL1QFTT/TPZN3trIbIwagzVRtpNjWmmZtZ/8P2vTN492RLDKx//mm++6gjb8b2jzv7IZ3/1la99+SPvfeVJ+zlavserP3veI8dKaVCa5E09De0sGziClGEiQASIABEgArsAAYsZNcsT9aaX+GEOm2RrvjWbJzCmEAP9L0tCFER3LRQKRUMBUUwUdheoMirC8iTQN711lCZw+uGyQpIVW9l0zZv94wW/+ea3fnPkmz7+vLXXnXvmv0w95qXv+dBTVmtD+cbMHt3U3HT7J1/5qV+ueNz3P/fc3bVy5mhmNp8EhjD15UmKckUEiAARIAJEYBcmkGltIysJW2vn4qBP/aCVZVCUCVEWWX2gS831iuANluRFzbj5zWcVNM6jPNWbel4YiHKR3nogqmlJ9NaVWlUEIghbutXWBW9G1VNPf9xH33Dmf333ktuu+M1FfK+nPOesNfWW1k5Lq1MuasbKQ1799FX8ts2/Wz+T23ExNv2GEEVr4AhShokAESACRIAI7AIEmrYVG2YSJhbLW3nObC3PQiuKNG4N9D8rDlkWozgtkdlcoIAoJgq7C1QZFWF5EuibTUi90XLMimnp7XBTpVhJ2Yog1Z3wroaTb9uUZi23VEvj6upSc1pEG6PMsbmdrrDjjdcbfKgeFObTzVVryM/JufXybCeUKyJABIgAEdjFCazwrUqbl5ltw+0etxisNE0emVnOw4H+J+2qTYHNjCgUioYCopgo7C5enVS8nUegb7K1x/NMS/PULlnjsb9hiN19ya8veuuX73rFU45eY7W4u+22TXmp3UzdoUn4mHR4nM/4N99jlkezzB4R87Vst0nvvnJS3Hko6MlEgAgQASJABB6+BBCLou1moRaluiZYwoXFY51xzoQ+2P/gtizWObNQqETjKKAsJh+MjYwP3+Y4yCXvm2ydSM89WpSl861WsTLkp2krzV/1hjc8/8Tavo99xbHsrm9+5NM/uG8+tyeHrL1L03ev/9k33/z9xDrhMcfs7wiT1+OkEDohmxlkmJR3IkAEiAARIAJEgAgQgYc1gb7tZcx4ahqOwMZbkQThfKlQCFqZoRX1XM/MmQ2XfuKD7/7l1a2JsUMn9hvdo3H7BXeuT7X9nvf+z732katmo7qrja7I57cUC8NhSD74HtYtkgpPBIgAESACO4UAFNQ5TKtFnHE+/i8/YlxneSQ0F8P6TslP3x7KTZ4HTLOZyCbfcKYu/lpMwQYjFDTtZexbS3ioEuqb3jpLRRYnYRhqGrbgmmmuFSpVREmdK7WLfmHfE9/y2c988JWPH91252+vv/RX18zvf9KrPvDlz77jpOFAb+ZOwWvlk4ntRlPhQ1Vweg4RIAJEgAgQASJABIgAEegzgb7prTXO0jQzDTtJI0x2DUObn28Nj44nWUNvmqyUB0buNtpGyte32MSqkRZrFEMtZ1VWYaI5pQst1vQR3a1nUZ+LSMkRASJABIgAESAC/xcB0lv/X4R2zu+kt9453P+Op/ZNb80Ytw3T0Jip6VomdG5Uq+UoaJoRT0a1RjPJ8yG/XI2t4sjYMJ9ZNxQ1MjvhXOTtWQjcJTak62xr1Pw7ykK3EgEiQASIABEgAkSACBCBnUmgb7J1kqa5ns/MzwqNFcolPwxSkWYsnbJKhbAxYWlOuEEXbdt23aQRj+8W8YlYL1gi5nHMLCsz+Lzvl2pDOxMGPZsIEAEiQASIABEgAkSACPwdBPpnE2LZftAseI5IReDHhm0Zlp7msZYVbDYd+NP33XLX73522S3zk6GjW0nJ1Rp+NGGaa5537j/uNdYerjM+vKY1e5ttjfwdxaFbiQARIAJEgAgQgQdDgGxCHgy1pb+HbEKWnnGfn9A3vXUeR5CZsyjPM2HbCFwuRJzqKXxkBlBMX/3lD7zwnPd97lfXXHjZ72+45J7LL/n1FZfcc+ml3/nDH2/a1mJ7tM3AKjXmtrnGnj2XL/Ntx0o1IxIc7S8Vec5ZpsOT5XguEmHOl3RdBLlm6oGZacK1jYxFhsELmZ0GRguXm5khdCPTuSWqYVwXLouz1AtYURuZNclpSc8VQjcQASJABIjAw5qAYTN4jzYZyxMW5A6G1dxkOnM0g6UC0gHX8C/XWMYFfIvZuqYZXDMFR4wXluUsSzlPmCE8xk3sxIpNQ5QY4pPnpnSVwMgv9cO6cQ1E4fumt+5W2lQ4/NpPnfzyL+1z0mvOefHBe689Mmlttp1yHHHNnXSsgxo1tm97PiiMWVaYxW2Itb2B4yJK0pwJx3JNLlieZkJkIs+MopWFehI1bGbEo5oXYsdk0S3PxIZbK2aTW0tcz6tD7TRw4ZvHjyFqlzO3nLvTmh+VbctnvNk0cGWc9pYfupoIEAEiQASIwAAS6Jfe2okRp0XLdRGznENWZpqh8QSBxzXN1p1c5wmPIEDrsWYyMzQMnDNo5ODJgKfMWZAB2qEGB3lWnJsWwyAMGd2GqM5YkDAEY9d6DDNHPviWZWtEFacMzURHBY9f8RuNCQNuLThmXgM/feqb3rpbxdnpunv/cqtwTnvUK8/a55hT9rMqK/Y9eGzEXrHb0MTo3pWiuUqYoWP5wVwY5HmvgjV2UJpFuCUpWI7DGXTnAq+ryE3O7Gx9yop+eWU5NI2C7zFdr9TiOC16RlLf5FZG8/La6flZC7r22Ky5+ZDuhensLNfhorvgZ5qhx4XYCI1l2SApU0SACBABIkAElimBsCBCLFn7c8yAfKwj6EXKMhOjtO5EiUjaKU8trnmCs9AIWSliGL+5MOUVrtmMeCB3YQk4R8hWs7jMBDRgsC2NzQaU21Xm0L6sZVrvlK0OgSWXrd3CeBhsTJPqyjV7Z6LhM91tW74eJ7nvYOoZh3YM132VQsG1dDcNMH3p7QiCAItEBmY/SBKrTJaX63YOc2+9zN26s/U+21kdzze3slALoMwul6Iw09w0C5PG3eMTThI3jUyrp0PTebFcWBnoUWgKw0/sKDXcQpjGveWGriYCRIAIEAEi8PAm4OS8YpYdY0gL4QuMM8c1cwuxLJgW6CXBPIRwyUVu5c4oExU2bXqxoYdp4odhniaGIYTJEl2kVmZNMjHN0nlNZ3atwpyiiHQe2A9vulT6ASCw5LL1VGwfdsxTVtu//fWFt4zwgubkdXfG1dZo3Kn704VakPH5LMvi2Gi154rVnp1bw7DbMfQcCeANtku+MJuJiOIsigpbr/yPF51xxrFHPuobdyde5jttkxtxnNi5Y2pz11/+pQ8+9hGPPuak44495YinvfBdX/j5Reu26Stcx0jTdsnGLkyz4WZuNgB1SFkkAkSACBABIrBsCIQirMcBTEHMSDMTLPFrcRqFBVfEZX3eKDS4lSDCnLAD32KhWYyyxDctnVkG0zXmOCiHlmeO42hzhqsNMXM0g8veVEvDpshmeZl89S6bmqaMdCGw5LJ1mYXh0U970alrLvzMuR//5k/u3XD97K2Td23d1Jj2/SC59fawbYzzJDNN03LcKOg5P4ap2bDWYswwDCiZ4yR1DF5xWDR94X+d+/M/t/jE6899zZEriuGK+aHY84NZLx9dd/mH3/DGt3/zsk2zmpHaicY33/7rn3/4I//0ta/eUG+XUxtWJSEitQs31wc80Cu1eyJABIgAESACDy0BXZhYRI5sKzKhh44ENjDp88xqsFounLYotONakBSamRnDAUGS+lHFDsN5zjkzXNZEtLm46ObR/L3ZkB1EoZbGJtwiJG1eMFgR+rn2Q1saehoR6JnAku9lbBos/uWnn/mm87eMVMbisBFnhjlu8Y1By3YKRpYf+ckf/tvjVuVz2DgscicrZUZvU9IwST3LEEnMLc/HvmSeDzvh/IY7//P9b/z4FXzvJ7/7C+97dDXPR7LmvF82hn3dv+drL3/jN27Nik84+zOv+IcDxkstPd5w2fe+85EvfH6b+dzXv/M9Zz2mxmZj3THtUpBMQsLuGSrdQASIABEgAkRg0Aj0ay8j9qLlnseSmGnh0/bf5x8PP/y4kVUT2AgVNSfj2asnN3z76r/89LZtbXuCuSNsrm0U2ym2PHo2i2OeBE87/JAXHn8s9mOtrBnOXN2a9a/asulz111zwcZtPhsxjaFEzPaGlvYy9sbrIbp6F97LuOSytc6as9d89xPfvrmVVxpsZoVZbQR10zAsVgvN+1Jx8lnnvvSMgr8Ve4OdKI98zso91WrCdRebjsO2brlhKopmotXv/fW3v/yur1ym7X/mZ//ljYeOJDzRNWuIi60Bq3h//OBJb/6zf8Qjv/rpVx3nuiF8hKT1VbzQXP/f//AP371j+FGf+NFbjy01vVbRt0IPuyvh8IcOIkAEiAARIAK7OoG+ydac52E64lVf9/hHv+7EVeWMCRZFuuZkekMPK3Citz776i//8La7b521ma0VoyBzK0PhVH3Es9/w9Kc896ix3eEkJAlZ6MD5XsIaGIZ5wD7zvYvfd9lVc6vXMOyN7Okg2bonXA/VxSRbP3jScpWHwZ2lPFQq+AZHnueaJi1AcIKf1DlO1PU7fuS5z0p2FpVL8zEr6XWxeerCz736PVfMiaNec/4rTz9st70CNhMlkeUUja1JuOLGLzzvhd+cf8oHP/vuR497zBauloQCzkE4m/rVuf/wnl9XnvnFb73jKMy6jVj3zGQOOyN3PDN0JREgAkSACBCBASXQL9naTFqJt9ejD177vWceWktNn2XCsArYFWWxNjOKQrrN5VO3vP7jf/ycnnJjlGUwGomtZOgxJ+77raceXWDwTxAn8BXip8ybn2FDQyxLsKVqy/XP+9pVP22MRcZ0b4RJtu6N10N09S4sW/ds39wr8o5UDekZB0RnfIPNixCplVStpG31U6+CNe7VvLHKXAwXfnGRaSKZv/FH573vp5sT8eQPvfxZBx/rzOUzsD6prkqs3EhNZkxu3rDZ1I2JiZWu7aRpCjcjcHFvGOCgj60YYXo2MzOfI8iMlmM/pEaCda/1TdcTASJABIjAw5sARnSmWc849VhbhobRPMPyWDjbyCYTC97B8lgX3GZjB5x8aMWoGqK90TLhFSQTeuHxRx2EeDF6KtLUsATCYORbJodKcC8CN9fcNsf3OHNlquk9CtYP77qg0u8UAksuW0OA7kjSHaW1lIn/R9TWdYRk0pSQ3dFt7ziLeM7PdXfU0SA9z227+Lsf+ead5ipmFv7rPc8++MijPvCjizeIgrltxosaU5qXiWYWLYRhFDxLEsc2LctAJxBj7YlZhaKViygIMaXW4dOPa4ng1o7nhK4kAkSACBABIkAEhO4wYT5iDJEZEQ9Eju7NDTe989/PP/zzl9/FnBxxGKULLufooTRtFuzSPvATAs/VenHkhFWuKZev5Vq2mL33VR/7z4O/f3XUZoiUnDcgIowdvH8pyCjuBDWx5U5gyWVriM7w4IG/HZ00JGl4BVEKbBwd7fWDMAgB3WGvOC/CiHlp47ZffPTDX13v1efaux2w9tGn7D+RxX/41Nuf8cpPXZxudtmQayaFtGDpBhcag29NBEdHWNUkwYlpGgikGibtJI9st6RpViYSw9YQeHW5VyDljwgQASJABIjAciIgw74Mr5jAcjCMPLMUgnQpb16yuT65bWOQpfD5wXXWYsxeAdfXYVS/Jc0TYZisUIN1CCI5ckRi1PJg+p5fRfW5enK325wuBFq5lRhxydSKiOBIBxFY3gSWXLa+vyoaCmyYYahDaanvL1grrXavuMIkDLR6YmlzP/n2v10xv2rlif960fe+++VPve+j//W7H73rrScfGtz5y7d9+uYtbmS1PIFYUXQQASJABIgAESACS0YAQ7wwbVhRI9xitiBcw9deNDxsGt5f7otvuPGev9xx35bb77nivpTPWyO13WXAc8YwPNsslFJAniDMjGXEtigwf8v1N2yZuXvuqnvqf75t6+2bhls+xXRbspqjhPtEYMlla2UQgtxCXd3RYXdOOpYhHVG713LVtXS8NJFuufAr//G7LD7qpHNffkqpkpWM0XTO2e3oR77tzMcleXjxf19wO17ZPPbMOEsFx2srLbwh3EODjpMkSYVIHLMAZ9lR0MxhDgbH9lEO25Fe80PXEwEiQASIABF4WBOwXJHFji492Oquqess9pMoTxJ+9wu+/q3jvvnjw797+UGf/82LrolE0Z72t/Jc2obChTVnJtzxpgY3MmaYJuK3CS162U/+eMAXv/uIL/zgUV/90ZP+spHZpYc1Wyr8IBBYctnasixoo5XGWgnZai9jvHB0vnwQGmuFt+wa843Mnbpp/VSxXVtx8j57hVriZBoCq4f5yuLQQacf6brR3dfdvdU0inEGtx/YlgxbD6GbZhglyAIyZZkIBBW3W7HGbURm1LAsJQyRm1zQ/HgQWjHlkQgQASJABJYPgShiSRILqKCThGXwxJVDItZyOxQMwz486qVb8LdpW0xvchuOueBJN7MNuAuxRQZltwu9VhpngdEoNTal7TZzaszmoeMUmzr3ti2fglJOiMCiBJZctla+OObm5qYWjm0Lx+Tk5Az8cczPt1qtKIo6im3lia+nI20HZcRl5NU8Q5CnopXOOM6E3go527OdtQ03nbe3tEJj1IJIPeVp7so1K5Ms3bp1M6I9wRDcdV3sYobYz1i2bcs0OoHh4aqm5zzXLN3Os55jsPeUebqYCBABIkAEiMAuRgAytWeZCHoOZVqaYTgWllFhrfmcFeWKsQbhOrCNitOKatPzjI8xp5C3QzNPMOJqOgRxWGnjTjNhbrMCNyG54JqeBgaz6powI3KMu4u1l12wOD3Lsr0yMI3y+ss+eOYTH/fUJz/tWaef/tQnPfaJT37+k8964mlPe+ozzjjzkaefduKj3vTqj33npqmswVulrNhz+iyaLRT42G6H7pYbW6//4y1RI5tplFwvqsNvT3T7TVddoWnOgYfsPhqUsXFx+NCj9xti2oU/+dnNGUxAXBYkkdEYziPjvl+d/1tHGzvx+IMRNSbjqQmnIkrWV9suldNAnMOMRJ2ozZfKfLzzEeYu+IhroJtXvgWVTbk6h6peSvMLh/LqjctwMT6qRNTtylQGJ2oPqDJPV2l2fKrgGySFBDueDZXLcLVKgIvV7XgKphC4GFcqAxic4HtVrvtnW2VSfaOe2/lGZRjJ4i9+UiXqeFfE97Ztdx7XOVFrER3Xip2UpSnewiNwghtVsirnyJu6BV/iggdR3p1VL52duDtY3g5AwFTVoTj0q146jRa1j+mr8saj2u1OaYcPol52SjvstV5Uz7D9e/cgyruk9aIyiWaAxoAm0emUei3vUvcPS90f9rFeVAelejl0XOrNUi/y398f9qtekEk1RqDzV70rar/T/W4/Tqn9UerpklWeon33OijLTkxovtaoIDV45coduN2Kk2ziwAN/9aqzGu9/RXLui6972dPfW10X8lVzlarItrIwyqtaqLnVHCrulilgoI0BrLz/node+aIzgg++QbzzKbed/Q/nVlos9WOjtwBzarhVNaU62M6Q3a9+u9dxudd2+Df1oqSRB1Evy+0WNSR1ctWpF1U6JWygxXZkhn71D2o0hFUFEkeaOFSv2Ec+Sy5bJ/7msbFjjztwLLBK+ugxJ77odc9/1mPPOOqAihlZ6aEnnHjyseP33vqzD/3j8z/wh8ls2liY6PZyJAVR2upnw0ee+qKjSuKqH7z7rT//7VanldQdo3nHhR9+75cu11ZOPOFpJ+zvjUzlOjyFHP2Ulx0SOdf84IOf+9FNG5t6DvHUuf2Wi/75Td+4SM9PPfvYwzWz0GaJkXpmLdCkeApn2HvssYeqBlTJ0PDY2rVrUdmqyvdZODofV6xYsWbNbko+Xrly5Zo1a5AC7kXl4eP+++8PtT0aEzq13XfffXx8BXph3/eR4H777adMZfDT6oVD9Yb4Ej/hAlyGi3ELblSOVpAUEkSyuAaPwIPwOHxUcjmygcyAJW7E9SjC2NgYWo/jOLh+1apVqhRKjB4dndhtt93UG4sTfMSXSvzFZbhY5RlPGR+fwFM6j0OyeATWH/DrxMTEqlWr8ZMSmnEXDpWmOldDDi7AZbgYt+BG3I5EkG1Mfcpl2WnutddeKm8Lj+utvDurXnotb6dh4ARIUVJVp/2qFyQLkkgW8NE+0ZyAV01adko77LVedlY77LVeur13vZZ3qesFVY8GgGaAxqAGFTQPFLbX8i51vSx1f9ivelG9HLopdFYgiY4LePFm9as/7Fe9oF2hw0etofNH3tDJYDhAhruNU9hFuDD4rNFNA95zuQnHWg/G4Z3GXM5LeQIDat0wuR/G9sTeX3jJk09ZO2QmsW4VDlm17znPfdo/OFutLGZxFcEpsOMR/4fkm3MnhRtcw3BGVnzw7GOPG1+JTwy+rfervuq5T3iz6/BgphcZ4a/XKvEUBwY4jKFSuuWsX/32Uo9TyK2qFyULKmnkQUBYbreoOYbKFSoFTVSJ2gtCwiqMjKggqAOgRlRiSb/6ByVdDA+Pjo6OI03bscbGxtWg2a9jyWVrr+aO7XHwiTa3j3nF+3/6rx954aveed573v+Jj3/3LS/g0fp9X/Klr5z/2U+88/lrpm/7t6/e2bJney1YGo+Ymmto1t5nvOkdzz9an7/+w+/4x8c+5tTTjzrtGc857+cbkuKRj/vn95xSbSQezL2sGW3o2Bf80xseu18++e1PP/eMpxx03MGPPv200//xfRfOFB571nNfc8YJIyKKHRfTbL3FhamHYTg9vQ2tGV2Smvdv3LAOdYGKQWeqVE1KMYCPasRS16MX27BhQxRJlTOsYhbmylJRjcrElUgWP01NTaLdVCqVu+66C4kgWYizuDFC3JpYpoCP+BI/4QJchosXbklxOxJBUgtitJyRyyA4DFFlUzxUaSOQDXyDjhW5wo2zs7Now2q6hl8xQ1PqUuWF0HWt++67T+lccYKP+BI/4YKFuaO8EdmAKAwFKEx6ms0mPm7ZsiWKYqSPTOINwQm0z7geN7bbbdyyefNmlSZO8BFf4qcFHSrHxbhFkUQi69evR1ZRCjy31Qpwvcpnr+XdWfXSa3mBDgCBETDBA2BVK+pXvaSpVPyjB0HVb926VTVIJb7vlHb4IOplp7TDXuul23v3IMq7pPWiah/NAI0BTUJNqtFIei3vUvcPS90f9qteFrrQHN0UOiucoBmg+0In1q/+sF/1ovK5oFVlGAKAFwSQ1e7jlBwUoH/PkhRiLsty6S8v6zHAOJT3OWLH2EzE8k4scxYNXh3eXyBRZtoGi2DloZXXrHz1XoZlcN0cgk9rBl21VCqzjGsxZzFC9pVqx5h1oUlzbZYXIH8Pryy+dN+acHvOjwZJNMvFQoS6KJJjEEYikeX96reXepxSchHGTaXZVYucakF7oI/OajwKFcd/rRe0WIhbqCOYD0PUUUIL1IwzM9v61T8oeQboZmenkabfDqDdUvJbvw6OZr8QlDybndrWmUD0K3X5qkTp+hs/9PLXzjzvq5/4h/2zWHdcLJox1zK3XHTei951xZnf+vVbRrU7//iu573790/84ndffeR4b+J+mtUKxuRs7lS5VUy2XHTxTz7zrV9cd8PVTrybs9uaJ734DU9/0pH7FxEQxoz5SEm/N6xX+QpP23DVxf95/mcv+PO6cB77Fdce8MyTn/Posx9x6r4rtUm/rkFWDGORO7EDwy65pK5WfCAIKnla9VBqyqXWAdXShlogVnIMriyVSkrxjHcAEy+0EiUo40oljOIaHEqkxkuOLg8pex58Bf41XKXSVePGQqGAdPBrR0LCuRJncaKkUuVHHN9AYlMZUAuCEMohuqlc4UrchfzgKTB5LxaL+IifVAaq1SrKAjt49Til0sa9w8PDamqBEqm2jqQ6IwouQGr4iKSQB1yGp3S0pB2DB5zgAtyIFJTWB4kjKaSMbOBEKb+RgkpEzjGiSOnLFzrEHSqvWp3fKfWiurwdLC8goEmoKZlaTECtAUu/6gXp4BFKt4GaRRtQcrb6/qFvh73WC5rETmmHvdYLGu2i712v5V3q/kH1JMhqvV7H260GZrQ6fL+k7RCP6Kl/WOr+sF/10hkOVFeGAzlHo11QDfShP+y1HT5Av41KR9ek1DHonZBJtAFke9FxSoO/6UI1jVqQxyc+8+Mcts9hW/eqaSy13Tt+QCMsVh0z88pDPJhkJqKFBeJo2/nfvfzmiQPe+vgDRhKfGRZiLubX/nzkxxv82MVQk/GmNnHq1tccVcUmRmHAdFLzN3z1+3+4a80j33nSqhJ8iNixmQazf/nTyM/vE2GPbgZSzXIw8MFBmNjyuqcZkP0tDwFswkgOx39/v62GtqUbp4SmV123HQewRt92wmOxqBwkQdHx4I5hxytlGV6Zp5np2nmM5sbGLr+Q5ZmtmQg4ItJEVQoarWqoSiToV/+gltOVfRSGRbwUSnWI8bFflJZctjaM2as//4EXfsV9/0/PfeaEzlkSGytDMcu5f9vnznnxV/Y59/dvekbRv/4Lr3rZN48+7xfnPW64t+2DmT5vcNPTVgStudBkw8ILcs0YajZZ2Wq0RV4Ms/owGqWtbZ5N9zGtXGvNxpAsEXi1pVkiTHVHq0ZhGjnmmJ7MJPAkktXaKdaKfC/S6iZHsHTDQMcEsRLSj1Iko7KVkK0EU1SGEkOVkIRKwi1K2EUXhhNUGL5UAh+uwcVKvlF2b7gdtYuPCzrFtGMP3Vn6UdWPC3AlvlQvsDLtUAniGzxIDZO4XYnyatUDt6AnhWiFJ6IBNRoN9VCVGWU9orLdsdDAZUqzjl+VERIONb9Uswj1UDWpwKEKgmIqCwRlwabGMKSDG3GNOlFzj84FyCry2emP8L0a7HEvngUJQM1DeiqvyvZDXy+qUDteXoXub2CqrqQv9QIOtVpNSVTIG9qAmsAA7E5ph73Wi5pxPfTtsNd6wau96HvXa3mXun9YWH2SYh+6AvVCIefYYq5UmEvXDnvtH5C3Je0P+1UvSq+BWasCq6asqrPqS3/YazvE9Yu+L0pwxF9YraD2Ud1qOMD1i45TaRKHCTOhKrbtoQ+dzxHPhaPHsNlCHMUdP7jFRe2QLa8/eRwdY8h9N7TWXXzq5+65oXrgH9512pEwEuEexo9s3c/2/vcNWxECmXlCb/PxUze/5vBxFgumY2RKtlx79GevuGHkkFvffvpeMVzywTsfb939u6O/tPF2UxoT9nBoFo9b3C3mbX/mHc+BWivOMG9ITEsOu39/v61G4R0fl3tthxE8hEO7BNeElr3u8JMwMjN4cMgE13vTRfZA7CG5FIsTUZZ4lhcE7d2u+2OewoooXxCt5DuF9wsSgpJMlNylpI6/X15SMgn+KmUl5CIIePjYx6WAJa+YKCytGtGKpTsnb2NNXQv0VRnbVPb9/8feecBJUpT9v6o694RNlyNRQMSASBAFQTCjYsaAGUFQEV9BMIEBc8Dwqq+KWVREFBAVBJQsIlFy5vJtntC5qv6/2cL9q9wcDMze7dw9/VmO2dnu6nq+T3X1U0899ZRuNkbuGvUH5/QJv1EN0ybS62gRdGZYtzpuq5ym/aI+kpZhxKUjrFr4bHIkSUfXteK6rOHQXzzeyOK6HupvKp3ElarNU6WtmM3Ni7JtlaI8HvAm5ohGrbk6kJ6fc4Rap55dxE3fbgUxw2qEnYcJNWO0mVfUtG3aCtbxPGMP4Uszx2Tm943bGOcbn6vx9ZonGf2gGZbhXxwwYfGlsapxGm6HAx9MCfjTdMS9ucR0o8aaNzarSbdiSpiuACqDZ9j0++hV0YANTUKXAAD/9ElEQVRADL+ako3r3UR04BK4CY0U5oOJ1jAn4GTjqjcDAyMaDtTKtHvcyDj1pz3uRhzjezbudiOIeXfiNDMAxYXGXY3qGccqPrTCn3wfdTbDgI7k3Vx66VRe4+ychgmwZgqiW3rBq3S6KaLMaVfl5mqHneplc7XDTvXS7rnrVN6Z1ot5Z6AZmC4FeNE80Eg6lXem9TLT/WG39IJyTKdqOisTZjPtoXj8/WG39IKu1bji0PmbTtW8Dtq9p3Cm8RMhmxayaDFsY4we2+54H0Q4W1o7ILfGbVy7zGWZ1Ry9K5zTyDyFNwAPs1S7BXJZ64FWdBKSYeNcuGNacdcc1yDwmmWqOTFRXsBiNyqy3E1QJXxbghkuOzSsW0aTFI6NlCXCa/l6zBDIvLM6ek9tRC8z+p5ChY1eTDMzcxHGb9XTh/FJGz+g8U8ZvUBG2CH4gCcLPk0jON6S3eofAA29Hwo0U7joGFE+nosuwpxx29r2FszfZ8/90tt//JPTrr4/K0cPqHyB5dbvOvvnX7x4rP/VL9p7rpVef+mPzh5Z8Kxn7jLY8TOjGnMDT9acCjzDsTdQ4vdGTlHm3gJniJfCSTY/1mv7/EpJjPqyFNsTE+ORW12c1EfnOU1b6hTbxLh5o/DGZOTbg4Ot1JpFM7QwVeE23cJvzfQZ5y7GTyZaA5+hiem4PWM74hyciS/RUIyRbabjjUvDOHpN+zDGE+x1Y19ON5qpYOVWISgBrgUcZgYEXxqj1gRRGPvVOIlRlPnSuJ1MYAZuamY68I0Zk5nmYkZ+pjcxHQpaEkowS1tMRApKwIEP+BVfmpgnnGY8HGYa0XRM5gO+N3azcdUYEUytzGczfjD2sRHEEDCfcQkuNPY3un7jTTEuZ1O+IdCRvJtLL53Ka4K9jEvJfEAJJhimK3oxLn9wxr9wT5oBmGkqm6UddqqXzdUOO9VLu+euU3lnWi9QujHf0RimGwaE7VTemdbLTPeH3dKL6VdNT2UcCui+0Il1qz/sll5Mb296frNw3PSr7d5TaM84Af/gDTjVG091UFOfOzsyh9kVJNOTrUAM+FgF13MYj5lEv9RKdl1xmWaxrf1MyBz7LOLLqZ6wZXljo3RcgS0mhJfXJ4dSbEchWuMD28lEikZcc1sex84O20Jopom3Nh0sFGc8Gh29p9rpZabfU+b5NVVtUfqXk64zCLPvbJMQwrynjGvJ2NCo6bRrz3j6pqU2JzxOewmlGYsIpo6xZ4yh0kVCM25bu9monve8o7/44Xn3nv2JFxy893tP+cSH3nPg819x2Nd+Uj7gpM+9cX5l4sbLv/Kdv1p7vOrwpyyqD3YqW9kaWyNGXStL1ZCdjWmrDAsaT+467LBaNPvkuK2Chn2/wx3WEJrvMBTkzkTaV1mwitdzr15CRnsVYPGEK0qcD6xS61hJiMm43ES09JJhPWEGi8YfbGYAjaFsLGnz7/QHM8tg7F3T8xqHtPG/mpPxJdoQvjfhEFMdWSv0At8b/zTuBbe0CQAyl5tyTK+HS3AhfkUhxiDDCSjcWOqmHHOa8VSZoR7eiMauNb8aZwYKNIEiZiiMXzFAxIEPxouMP5mpK5yMW8Bzb26NL1Ga0ZR5AMyNzFDBNFNUftqSnra2DUZjUOJk8wjhM840UYBo6/jrtP1tzuxI3s2ll07lnaZnoqIhI/ACTrf0Mt1NADIG6BiMmfazudphp3rZXO2wU720e+46lXem9WL6GTQD460xYk43EjyAM9QOO+0fZro/7JZejLPA9Gz4jI7LhF11Km+7/rDTdtjueUFXb4xI4+9A92J+bfeeMi8RvCjgkS/SBH7rlqSd+60F65N4y+kYnh74q+Av0WJ+tVhruyJjmD6tYYGjtGQ98hplLCJr2e9TLu6pfCHayjWCBVwsoXL7rFFe445gkedkLNB2lAlld77mDO6nqVc51mji7WbeVtBgt/rtmX5PQX3Gv2smScyL3vjvevow1oIxsYxezJMFSY2L0Jg35v1l+quu2Eu4oynfWO34DE9id3nOeLy1U7g5FtfxUu3O8357+jfO+50aFqvUE17yute++jUHLXtSJRwOBqI7/3rF6uUv2Lfcr8Po35Id9nSjocoTASJABIgAEeghAjCDFXeFzuDVmP/VsxmH6zlFsCbTnbmKrcKSy56y/ph95uYydhSCS9jtf93lh7fd4S+9+SOHLLUnfdXHROHecvEOP7/7XhjVXPhunvTvPX7sHv2KTbm6C3b3xU/75qqb5i7/y4kHPFu1Nkuu2Sq//YqDf3jb9aKz+jDucIWFgEhdItcdeyh8UUbMVgRKLxwK7j/MmWPekfF1+xwMC1NyidkABe9/Lx8YQhVMWRpGs5p/1YViarYCUxuIt+5lsVp1n3G/dRwUNosWJMW8bV/6nlMuPP/iX178j6uv+N2n3/fGfZYt2Ia55VKuSkuXvui5O2Df00b+0L4qvY6V6k8EiAARIAJEYOskIOFpFh7ywmoHqe8sGMtIx1dzkAjPwbxytehDsDXml5mVS8HCxMX0ZYr01liRBbc1y/JWbCDirvX6ACkOiyF8xGJKwSppjsVQKm2FLNJBBGYzgRm3rYu06ooqRieKx25fmc2NpCiFUVFORuN6YzgesVnd7dtBx6MeD3K7w8HobEZLdSMCRIAIEAEisBUSKHLktIBPFYmqEXLZAoBEWAjNtAYmkbwasQxwwGYW9oiBx1o5+B/2Y7QsH2HWMBZyjhwY3NKF9vF7JJA9gisPwY7YiCYP5XCl52MhtsIWsbWJPOO2dUk1G3E+6vpDOlMjD8C+HgyE51d87GoS6KBvh4ZtZZPMwrA0V47b2xMcW1vrIXmJABEgAkSACPwXAatkW2JqXWKat4wMxHIIuzQ+ntm8IpArO9Gynlu8ycJUy9hqIMcVsz0rjbFkB0snje2sbb+kuSpbyVTkxtSCSktnXkl1LQkxKY4IzBCBGbetLVsHgefq+6677JLTvn7ahz/4uZPed/Tbj3rfke8//tjj3/u+d3/3+rVxn0q8PoGpIJFRTMgMKZqKJQJEgAgQASKwKQjIZi1dv7LR2sXcKcPA1jILy/tVy4tKY0jGFSibuV7kaM8KYruw4LieskTysfU1pOFVnpUphOHyoflPytP5g8ViZBvBCQIbKxbpmIqaHefq3RQy0z2IwL8RmHHbusZd1lzz+9M+9I4TPvXd8/9yxTkXnnfBBTde/48/XnLt5Vddds2VV9bSuByUh8dyy7Fbqw3oIAJEgAgQASJABHqWgGP5TDVuHkagRxl+6Iil5cXbnfLm1/76bS9Y6IQcASPKrbCxe676ZyNJpYWk1RbS8+l08p4JLDv0OAJKYG4PLvnmB97+x1cevNhHnq/cUhNK1NfeVxuu9vZmhD2rVap4BwRm3LYWzvp1N533o5/eVHraYaf975l/vfjCc/78p3N++52//PnP55x1zjnnfnb3pXMmssK1B1Br7tN4tAPl0alEgAgQASJABGYbgTxBxpH893fd+4DHpMVLOkhYuGhZde8yc4u48OCb1lZaO2sVAkNKmLBubRmjEX2d/eqmVXdi714BPzXy8VfcheFT+rOxlnEgLe3K8ZHf3bYeO6bTQQRmOYEZt63LsTX6z+tuY3u+7sT3PmNX5g+qJcueNLdvl0Xzk8Vzt5/Tx5cwJNbJPbemsLegbG3ASwcRIAJEgAgQASLQowSEX2VJ/JMLLj379tXYssVVSAiCJYyybmFjGGw2PiGajQt+d+GnM+wl7NtqwoUhrXJWNH5++VWX3jMWsamk2DmD3Y2dzSqaNeG25v5Nf7jmE0VdOy1PHB1EYDYTmHHbOnbDTDYCvnggqDhWP7PnOskdTLjSXsAS7Ic4NOm4/QwJQtyYF9j5dDbDoroRASJABIgAESACGyegrDqzUhY3Pv+z8992xl9+fc/IZMqj1LeKRjJZv+7Kez/4/bPedv1YltS4J62sP2G5ssvMcVmy5oSf//Y9Z1z751ub6yZ0nSGxmJ+Njv79upvf+/1fvvqmlUVNwUYn/kRglhOY8b1jJDLH33vOoYd9c4eTTv/Ey3cqXFVFAssiiGTus7GwMidOxrymxZ05DTeyZMB4N7d0n+X0qXpEgAgQASJABGYJgW7tHYNIECTRK5jTSlKN0GnsiSwjiY0eedkV2FZRNGSGTR+Z53Kt3KyQWmoEWQu3wB4xSLnn4q/YLCZlcgGTKshy22ExV9jxGOHYDMHc8qH92x8tN9o75tGS2qTn0d4xjx33UBAk/Utf9/LlF3/r1O/8+tJ/3nf75H0rVtQnG82J0dH4n7etzlhZu37OkSaEC97af5IOIkAEiAARIAJEoEcJpNhkHak+dK5hCieWqgsd9TnWEkv05dxpYDM+Fxa3K1Ku0zxlWRHAlE4LmTiI/HACi/UzVmFsALuh20ql2FcOax19i/mwEhK7mOxRLFTtrYfAjPutm7KUXfbxF/zPaU6w92i8Pixlbm0o8VfqRAfuYt23++e/ecqeTxrgrC6LWhgNMa/YeuiTpESACBABIkAEZgmBbvmtheOqIuMaW6fDZcZloTTXlmU7qpnAsIZdrX0v93TOsWix8Dj2lSnSBAmxBVzcRWtHclu4SBaSOOuQm1cwF18AEcf22Jpb3Ja6w/lt8lvPkhb2n9Ugv/VjVwsSwevKkqc861V77r7T8w546vOfvt8LD3zOPvvu+/znHvjsvfd++tOeUi6HTOOJUa5gJY/2W3rsqOlKIkAEiAARIAKbnQC2gsHWL1oh5UehBPZXlMIpJItTDT/aHKb6lPIT5AdxuBQFl7luqpYV4FjS1yqQzJeFU8Qs1qyPqapIAz/zvNz3ChFI6UvK1bvZNUwVeAQCM+63LunmpDuvqvDo2ONOURq3+lXtgYGhviKx8ji1B7gdu1HKeRBZDVdWlKNIaUSACBABIkAEiMAmJtAtvzU2emntpYhIT2x+ri2ku0Z2EIV3u+0JmSiZYTcZxGEzD6cpJlNu9WlEUyOGBNlCWt5u1xKiSHLLsxU81QXSiGAX9IIJiZ3UNTL2ZdiRppOD/Nad0Npk55Lf+rGjjm3fHb8/zWsNVXKyCEuBx6oDlTzJtCOFlqrhONq1XNsKhRNw+K7pIAJEgAgQASJABHqXgMxgpru+x4NSEQSxKyKYyrxIrXWRM5b4DV2WLLCZZTFY3EhdncUsy+ycB4gV4YFru9q2ObLzYZNzIVTgSNcRIuS6yvMhXizoXTBU862EwIz7rVPXLi4/84Sz/jTYDEYqFSYnHNt3GkXhVjAybVqD7zr2rU+YP8fCQNQeKyFPiMZolw4iQASIABEgAkRgkxLolt/aErCZkfwDaT0kYqshAyxk0YoQ7Yc3m7Os9VuB0GqJVCLwZbcWNCKcWnjwT2MZJMMVyCIidCm3kJ5PcqQNQRHcYp6WQuWKOR2m4SO/9SZtR4/2ZuS3frSkHn7eUM0eSW+75M83XvG3W2689IzL/3zV5Rdef+21f7viL9defdnPbrpoYrXFBuJMI8mlVk5BhvVjR01XEgEiQASIABHY7ASkgnmMfWIEEw5jLn4QYF1gbziVMIXAD1jcurAROt3yWSM/CMNSxVa0h1TILoLZa1jSrGBKNq0MJ7QK0Q6TuAAF5x0b1psdB1Vg6yMw4zEYiTc5b8+3/ur1T6gNLXrZu392wV9vvO6GP/zqx1895bVzs/gFz//q6w7qX5pVAh6NVeM5o+GM12frUzFJTASIABEgAkSACBABIrCJCMy4LYsFwPYDf/vab4ef/MaPHf/6Z82dI3RTL9xp9wNP+OQJe6z487dvXes0b//H179w0vfPvG+sSvn3NpHe6TZEgAgQASJABIgAESAC3Scw47b1kDd4x3V/v15t8+KDdoyLqIhGgsrSNMPEzoIDX/SE2q3nXnrn7Xf85tJLLvvFjy+6VWFDJjqIABEgAkSACBABIkAEiEBvEphx23oyUcWqB9Z5AbdG+p35VVFtFKPaYoNOURO8j+UTmfXqY459+xEf/5/XPFF4tP63N9sR1ZoIEAEiQASIABEgAkSglYRyho8JJ95rj+VzouSG622WrGROU6vMwiZMfMWNl94XhU9ats32q6rz3nLE4QfMq8bx6hmuDhVPBIgAESACRIAIEAEiQARmisCM29aB66170ovfVL7xT5/4xNl3rRhzXZmJSmP4yp+ec+rVY3Oev/9e4fjc8InNaA2L11leOFOCUrlEgAgQASJABIgAESACRGCGCcy4be02yv3zd3rnp9611Lr2uLe96ZBXnPDhD73/ZYe+4sjTfiaWv/CL73z2ssJReY37MvEqgWyl3qGDCBABIkAEiAARIAJEgAj0IoEZt60tlXE1UDzrrd/8xUePe+EOA3fdeOn5l9/qPvll7/j4j75xzPZzZBGWc+x/XniuWy5k1IsQqc5EgAgQASJABIgAESACRAAEZnxfxsKVfpE5CWt48508E43hWhgKv9BsnmenKptEYnjXKWUZz3XsuUpL5JmngwgQASJABIgAEdikBLq1L+MmrfSjuRnty/hoKG3yc2hfxseOPM/Krqgyq0hlYVWE7Je55VZSO8zHraRecd0sz5MC31mO4+Syw41MH3u96EoiQASIABEgAkSACBABItBlAjMeE1JSUT2Jxv3BObyux1Y3nHKfzywvsHjmuOVGFvrVJbnihU6E4Jb2uywfFUcEiAARIAJEgAgQASJABDYVgRmPCRGcW16i8/TWSy6+8Oo7756Ig3xiPHYrYdpMq5keOPEjH1i62ObFhChsW/QrTiHXm0r5dB8iQASIABEgAv8iQDEhs7MtKC5crQuuFOPr9jkY2ZMllzYTiunZWeFHWSuKCXmUoDZwWoOVeGPFuV8+6W3Hn3z676+44tw//fGiC2+68bo/X3LZldfecNPtd45PNpnSLpzWzJJqxv3oj10SupIIEAEiQASIABEgAkSACGyUwIz7rVM3Sa74vyOPOmt890M+duw7nzZUGvUeLBVcq3JmBWNxscO22/BkMrRZrlRhObYqSGVEgAgQASJABIjAJiZAfutNDPxR3o781o8S1Ow5bcb9xKVYDN98053i6YedcMJeT06Dfn/R0u36SzstnjtvoMKeuEsfl+sdLixWynLJ3Gz2oKGaEAEiQASIABEgAkSACBCBjgh0zbYWSgtWkVxIO5Lasmxm2SrJ/NQeswpEBS1cOChZw5densfaCoJmnoXeoNUMnQLrGmWhm0FQ4kmpo9rTyUSACBABIkAEiAARIAJEYPYQ6Jptre04lw2mtauGRJ7z3EqTqG9QuPnioWe9ZHl49tXn/jPrX+5kggW2jMer1WqS1zI+kbJIW0IynaU1bo3PHjRUEyJABIgAESACRIAIEAEi0BGBrtnWyKNn+cIRqS290G+Orlk3un703nvvGRtLxivLX/68hRf97OennX7GqpVr1t63aqI2cte9d68dnlizPrO8QWW3Fry6HrKF9Pai147Q08lEgAgQASJABIgAESACWxiBrq1llMy3rEJlq91i4Z13/+I9R35zPI5yESqe+DpzeT6RlmV5MNCTbDLjg/giztV8J1x+2je++OTd+rkcD60qz6uFNbGFISZxiAARIAJEgAjMfgK0lnF26ojWMs5OvWykVt20rR1H6XxNyJauH/njpz7+a+nY0i7Hat1yb/5dTT1YXa8mBnM37pfVdX7Ux2RazI2LgZM++sHly7hMh31elnGonFrPQaQKEwEiQASIABHodQJkW89ODZJtPTv1sils61xHjluRSU3H/ZXqmEyrzJdNqT3hFXUZ90U2t6u1MOy31zelchO30Nz1U2XhSKMJTyjfc9I0tixazthzrYgqTASIABEgAj1PgGzr2alCsq1np142UquuxVv7juCFsL1+r2rHaVn4bpzFtu0w6eSu6BOpxwYjHteiJg8cTxWu5eRJPXAjlY1XfdjVgZLM8p2eI0gVJgJEgAgQASJABIgAESAChkDXbGuW+6pw8qLIxKi07VTHrhcUaVCI1PUUjwdFlMpAZmWriBJXi6IoArdPJ4GrA1ZIJpVmMLn7STFEgAgQASJABIgAESACRKBHCXTNtpaccSuymbaKEPmqtRKyEI7VtO1SmjW4W1haearCiqRUqsW6XMrDWKR1b0y5/ak1jjR8vFBOSnvH9GhDomoTASJABB4tgQgb8Apbc6dgPLN0bOVF610kBLN6+gciQBCIA6EgWktAYUPYR8uFziMCRGCLINC1tYztaNgFjx0luK/zhqg4bMz2C12bnzg1UZS5PzbJZL/q016zZPVNrimcfhjpdBABIkAEiMCWS8DjIi90pnWICMG88B1Xap4WCBas97TQdlbxbGFxneSZcOwoT13OHZunujfMa4q3np3Nj+KtZ6deNlKrrvmt292DO0mmZQiHtL24kXn9pVxU+nS9WXXTQtphdQdRFVkx7gk/lpbAUJ8OIkAEiAAR2KIJFHHhCKsU+M28LoN8XbFuRKyPyzWhgp7+gQgQBOJAKIgGASEmhN2ilUnCEQEi8N8EZty2lsIvFayweMWqlRvrxybXrlh/F8uWrJdDCns31sYjB3/1CittpmKRS2sZqY0SASJABLZwAnHZiW0pFfbp5Y7wQqs8oEv9EbOV6ukfiABBIA6EgmgQEGJC2C1cnSQeESAC/0lgxm1ruxjM4ywP9dpbfvbdL31wvxe++ZXPPfiFr3r9p358/oPrkr5yOqCl4ssiEZdsNpHkpCAiQASIABHYsgnYWqZ53NCpU67UJ6WthzSb02D9CFbu6R+IAEEgDoSCaBAQYkLYLVubJB0RIAL/RWDG463TzK7OSx8474yPnPi/1xThoiULd5k//557rx1fPeI944iPnnDMQTvV6mmfHTJEWk9knm2lpCQiQASIABHYggmUCifyZWwlIlVDvKJhgYo8CwolrZ6WWljSje1AOdxzRnVdeSKQfphgUX9vuI0o3np2Nj+Kt56detlIrWbctk5Ebo1e+ek3Hnth4/nv/eJHXrGXy/05lbHrrvr5D97/vZurh3zmGx/Zflehx2U/a0564VChmz0HkSpMBIgAESACj56Akq5lISAkRSaNpPCY7XKWOCyzlfvoC5mFZxYiy5mrmc+KzLdTrnPFPCldYfVGCiyyrWdho0KVyLaenXrZnLY1s538Vyfs/dXrD/7U6SftP39uLlLuxG7N0Y2rP3j4B6/c98NnfuCVc92kmMdLa3OFnCLlnoNIFSYCRIAIEIFHTyDxRDlKbO2v6Zu3x0c+NjmwgDHHr+eJpx99IbPwTD/lCdJhsbxvfO21n/rEwsn1BU8aoY8tiGdhbR9eJbKtZ6eayLaenXrZSK1mPN5aqcZtYyvLzQV779zvyEGmSolYP1dVeTZv5312DdKV907W68IXwT064rZd7TmCVGEiQASIABHoiECQyhxbH9iyL1pbCxfyzOZJkngu06KnfyACBIE4EAqiQUCICWE7gkMnEwEi0OsEZty2FtLiJeZYc9J0yFJjeXVi0B8YSfN8YB2Pm2NqaL6XhTotpYuxv0wztnsdKNWfCBABIkAEiAARIAJEYKslMOO2dSiSXfY/doF1zZV/vcUue1FtcqSoh55fXTdy3hWTYrcn7bl0vuVYI7xgIlrq9/ZClq22GZHgRIAIEAEiQASIABEgAiAw47Z1LOdag3OPe9PCy7/6yS+c9adhvcROxPiqa3/zze+cfoU65r378eF77rgvGc3Wja2pPxj1RlAaNR0iQASIABEgAkSACBABIvBwAjOeJ0Q5MvrlJ5/51XMTsWzJ+LrUnhgLy31NT/Bmo8RLac7EUiFqPEsd/bJjLznmZZU+0hMRIAJEgAhswQRozdzsVC7pZXbqhdYyzk69bKRWM++3ZtJevO1Be+z16l2X7/aS5+393Be95FkHHfTsfZ+x38v2xS/77bnDM5Y8++nPffazD97luXMG1VDPEaQKEwEiQASIABEgAkSACBABQ2DG/dbcazj1suUlmvWvysd3dML7dVpNQ58PREGTqaZ2XJYV3BPNOJ5jDaa6QbohAkSACBCBLZgA+Udnp3JJL7NTL+S3np162Zx+ayue27CbEV86yeM5ntWMkgE+J+tPJkoPWjqSWs9peLEvVbO+VHpFUe85glRhIkAEiAARIAJEgAgQASJgCHQvJsTjeYZ9qKLQCtcxXQi7KpIsmc+UHUpLyPFBOXL/vQ+cc/W5f/77X2SzGjSGh+tzA1VeGQ4PREPMc4atXIiOc/DJIPZ1iaeusjNh59iYhjlhkKWJiGNrkSsyrtdrx+OpyrXwsA+YEzaCtBprVw4GljOmhn2fRVwOSBWr1ah8HjuJWxLuuIM9wnhADYUIEAEiQASIABEgAkSACDxKAl2zra26Va7kXATqnvN+esx3r1wbr+eeP3edtOsR9219w7c/csxbX/Hmj37oJx//yV3rRHHzz057x8e+fTOr92U+d5NKGgqraIiO68PrxSTnTtn1k0QLV3CniJIo9KtcDzVusOT8rPLkNG3mFV7yWvmz+0dvH5Lz1rtFvbImb+j+6pKx+sT8fOB+0V/yt20W407Vt/O6ihwdFIr19iZhj7IR0GlEgAgQASJABIgAESACXSHQsS3b7q6ZyiyWMO2sKg/Mz/980tHfu/3udQ9ecOYfrr5r0rr39I+d8s1L1TavOux1C/sza57Fbp0I7Pol3/nGd6+fKPKUjdSlqlj9XOSdSlW1F7OgMdpcHdhz80ZRqLpT4hrZsmsrPvW2Nx/4zFecdsVNlnaqRdYoIrta4f27jSdNe+KWi0474Q0vecbeu+z23H0P3e+tJ/72D1c82PSzUknXa6GMuTc3txJdpJ3Wh84nAkSACBABIkAEiAAR2GoJdM22FqGTpOWArxtc9PRXfP2Xv3p95eK//+GkD5x34Rjvu+byn5+/Zo/Dj//mR47YfdHdmYzs0qKnH/KO979k7kW/vPS22BYWK7jMC2YXHdvWzTzxZep6A5PKrXpwTjtRHpfG7/rtJz7z4+HGymY0ZAf4Wius2gzSZKwpa87wX0898eSv/N+NN9Zs6ZZKzL3n1l/88KMf+MS3v3tPUikz21IsslydctuivWq32keDBCcCRIAIEAEiQASIQMcEumZbq8JzZZQX/f3NULNk/sHLhn7/ozUvevcJL9155Q1XrXcPfNlLn1JR442hiuYiavYvsRfvcMCufnzdTWstt+gbEnzSrTvS71QCaQ+LqBqKQWk1mypPkmyuXVz6qx99+C/XDzZkWVhjFceR0qlz4YYV13Hjf/zi5E/85obm4EHv+815l156zVVnX/bbS398yoHbi0t++L8/OuPaycCVGoZ1GlgDWpBt3alC6HwiQASIABEgAkSACGy9BLpmW4dS1x2LBYtq6UoxFMhMjazwtxmIyvXRtWJFocIssEebtSSvDnj9c5OJmtvn1e/346AGM7ahE7uwHNvRvFNVVIIwESxP17tMJEXfgDt57fk/+ORX/+w86ZDdt20oT5RGHSXidWXXzSI50ajddc2fruPiKYd88eR37LYwcvmkV+1fsPMBJ372mBeX1Xk/PfeyRiS8UlUpRFtL2iayU33Q+USACBABIkAEiAAR2IoJdM22VjpVwpqI79RLl1YmMtV30BGfPGT9j3/ywzvsp+y833x9/T9veXDbSlVGq7M00r436Y+NXH+/NXefp2xj2TyfsLSXWDkrOtVFM/IZrzuBzHM96OXrbrzqI6d8c/3c/d9z4rteNNCnWZH4nu0JF3k7beZXnDv+eMHdanD/175hnlWfZIkl/HCsyUtzneU7HvrUhWrdTbc+kGY2lyyJ81GXh53Wh84nAkSACBABIkAEiAAR2GoJdM225nbd5fk8Nb9/xXjkhP1uWt73qJM+toe+4/babs95UdD83XfO/e7do36paomJEZ6t+v1pX/pT4u293e4lO/SdsPBkUc+8jnPeSYeVNW9mFTYgowd++/n3fqrJ9n/p8ce9ebugFvQ1S3lfGjVi5WpdcGc8H3tgTHsWX77AqQaWZhWdBBW30mw2pb9s3valirtu9LbJiayRlIUbwNh3t9qWQYITASJABIgAESACRIAIdEqga7Z1Jko8dwsrmSjbrioSaXEm9nrxu4989VPmDe1z3GcOGrrrN9943du+cGGa3/6bE172wjef9PsHdzzso+/fuz/pH7fTsprg9lwrjjsVQBeZtqqhX/fvv/KHJ3/p3Ill27/rY+990YLUEuUiLjeDtFzydM2RIkyDwrPcPC2YLhdBPW1avMqc2rgYDxE7kjMhfMHUiqr0dTw46TpsTiRok8hOFULnEwEiQAQ2EQGHZ9wJrcJxOfYdqz573wPjU4/Wnzpaffrd2anvxL/5W56041QqVcGn/tWI8ysY9955yJvjT71Tf/qI/NSj1afehZ/mqUfiQn3K0fJTRzdO3PWt3OZWtonEoNsQASKwZRHomm3dDsuA0xfIePTZH/nFb05667OXZ16UrV07kjxh/yO/esYXX/3shaWy/YCf961n3BVp6nUcg+HbbsLi4frY777/vd/cZG/3uqM/dPi21ZT5Yjhx+vJE+82xPPDHXEfwqFw0RW5xm8WOULzo5xgEuIXdH5QUHNQ1Vte5DpGwr9TXtGUWp55Lfustq72TNESACGxBBJBdSmstmRbcY1a4/w6LIZxuvy2BUrCtFTJACa5cgQU+upCMM4srbFuGncZSLNthSpdEyWnIsChtQahIFCJABDYdgRm3rdcWE1ipuNhpVOcc8tYv/OrmCy780yUXnXP2lz99+FOWLF7oZdZqVmlYst+ZL6PxMOw43rohJ0Wmx3512rFn3rbi6W//+lueOaCHsSxS5tUym7CqxYRXcZgfJCl61VTEmaMZQrNTy3f7kua4aycKKUoaUss0d7KqE2B3yLiWNN3C9UOVdpwTcNOpju5EBIgAEdi6CXDLsnTBVKQyh/vVg5di0zDN2y+JF7bVMr1zWaQJR2ZWZK3C4hqlUIZgHCY2Ewp+FybDYS2bfsf7BG/d2iDpiQAReIjAjNvWlbDsrazfNJmPWzXhOhNOv9+fznHn8SCsFuO3X/iHdXWHy4ZWmQ6rzVrHMSFDrLz2+k998DN/Km/7stM+9urt55awr3nBQ+l4a7OQy4BPTmZ5pBFeHfhSz5Genaapn8dCC12ew7CGUseOP4DdzUNhxxNpLpRvBcJhicwRkU0HESACRIAIzE4C2IuXZQl3kNPJX7B08ZPdjLONBXK4HmIXGcuKSmhLCQtbOULCGOdmhhJvA+Wj18dy+/Kg66djs1NqqhURIAKznMCM29asriau/N8jP3XuzQ0EfdRtd7iPOTF6LTl88Xc/+4FTr7wvV76MJYt9WYFPodOjvv53337fxQ/0u417Lvzcy16xzV47HvDslz1196fvs/dzvnHluGiO/v5/nrfHc151wpk31WBgK+WnEa/22wNBY/xBUbg6C7gsYj0xkU2W9YBiJStIhLY9zA5q6XlOp/Wh84kAESACRGDTEOBaKCmF70vuP/eJ2/fzzOW63j53atKsiXJZ2zCgE3i3bddrJqOfO+UL/PjPBSd9xf3Yt8THvik+9r9DX/j5T0aTRAxuGinoLkSACGxhBGbctpYlZW/ny3O+dMIrPnP6NeOZu41XiKR+3oWfP/Zd/3dVvtMTF7sVFfRhM8Q8Wd9vdbx3jF3eYdhtLmryipOMyDtLzcBh8ySrp1lgsTjXtVqSykgOuoPwWDSV3nEeT/Lsxgcb1blLWbTe5llu2Zj563fFP+9oNIOhbec7jSixM+6VPexEs4Xpm8QhAkSACGwxBOBx1paABxprFQ9c7DHOlcpWRe0nHLmQCo5rMW/uoBDYGYGFvu3Y2LoXS318lVtM+cz1E1YKBx0vG99iQJEgRIAIbEoCM25bJ8VkZffjf/PDj+yenXvq+w4/8fv/uP2eaz7/ns+c8uOVzzzqk2d8e99nc3SEQ408iUpFo97x2kHu7XL6xRf+/urzbr7miptuWX3VrTf+5fJf3v73W2+6/sIj9lvi9u1w9PdvuOGa33/gZXNZNmH522333BctVQ9e9quf3T3mpp7PnERZ9oCQtVtuP+vqe9SS5fstGwirZcEc7B7T6rLpIAJEgAgQgVlJwIZRjZRUOasumP+MCkKt/XT1ivX5RmzrqZ0OGFc6Q3w18obAvpZ5a3sGLGG0OJY3akvmTJViJlNvxt+PsxIqVYoIEIHHS2DG+44qdywRlp/24lN/9cWP7ONe+dVXvfbNH7ro5oHXfemnXzzsedydM1JtFKw+mFuVbH422HF8W2r7E/Y8e3Bovc7qyOyhCqxWtIrIjSYHSkWUro5VxJ1+xkrYkt3PVujdDn/D06rFbT85+Zvfu20kkHqwKIo7rz/nGyee/KDy9nvNa54Yuimi8LDdeZqUSrRO/PG2MLqeCBABIjBDBHL01RxpP9ztdtrxiSWecmt41f31jSyJx0JGLZEYRMtiKikfx7Sm47iW5SPkWtrNnE1aOgpYoOvSLcozVG0qlggQgS2bwIzb1oijzngumbN40TY7PXmRw1xb83jB8p2fvrgcZKWEV9Ny0/akDiRfZ2ELmA4PW2eeTotI9Wmk2YNNrIPMQ4q9ui/dSLFkoRUgo+naas2te17qDGAG8JUf/9IrnrB4+Ocff+fBT37yrns/91kHH/K2z33t/m0OfON7j3vecssLczuXXuRzvyFbMSFLlizZfvvtkekJ84/wZC9duhTf4FfzDT7jaE1NTh3bbLPN4sWL8QETjgsWLMavWMiOq/I832677XCmbduw5lHssqnDcRz8FZcsX7681dNPlYPPOEz5+BKfcQJOw8nmKnyJQlAUCkSxKBx/xY1wO9wUt8a1uAS/tqsnLoQguMrcEQLiG8N+g/KiTNzRyIsL8QF5V/B54cLW7VATFIWK4U/mjjjMr6ZMfMCv038yv+ISXIjLUUg7efEnCGiITd8dVwFFkiQQEBdmWYZCpslvUC+GBk7DybgEn3E5CsGByuCvKNzoF7fDTdvppZ28KBmFGNWYz7gFSjMiP1xeoANA3NE0J3yAjLiwU714nhdFkeu6EGrRosVoA6aQdvVs1w7b1bPTdtipXkAM1TZtG9AMeVSmnV5muh2200u7dmiqir/iMG0G4kw39Yf3D+3aYaf9Qzv9tusfNtIOgRTNBtWGrtGQ0JzQqDpth53qxXSACxcsaak7y5iFxNPto6TbvxR0KfCbRZGXXvPEgRrXvh6997ZF43A6tzmcnFsy1sjHag3WRYbpSY8XWWZLO9W4CBv4BtsWelAla1m1L3tohWNn76SHxPnXU//Y+sNu9Q/t+v9276lu6aUzZJvk7K7oBY0WTd30sfhsXhl4fGa6f3hILwtbzwv6CtxxKpvklnAYcf7LSJjp91S7fruLQGfctsZywcRPvbW3fec9x7zr+2vtA0846pgXPKFx0RcOPer0v60LHDuxx/on6rlbL+w+NNRuyear0ojXH5Qze3xdwa1UpU6CbWbyKFvYN7TDR0898fCjXr74CX7foNNoyB13fPZXv/ChN7z6+dsvmYP9Y5D1lLfSMCGTSCt56sqVK5vNxFiWaNloB0XReqH+V+PGr6bd33///UEQ4Hw0mCRpZfGDLYhvpixgjT0gfd9HsXgmH3jgAbzJ8Nfh4WGcb740xrcxnY1xhs84Ab/iZFxivkQhre0kpUaxKBx/xY1wO9wU5+MbVAN/aldP3A2C4K/GqoOAENN0xBuUF0X19/cjxQpu9OCDD8JCxQsYH3zfjePY2L64FmXie8MKv6IO+AYHPhiTF3/CCa3EWVNJaPErLkch7eQNQz+K0kqlNeiCNYx3Pz5AcNQEswq4CnUIwxCl3XPPPSiynbz409QJGifjElyIy1FIo9HAl6gSPqNkfNmM0qmbblgv7eQFEEi3YsUKM1xBv2fgt5MXdcBNcRU+ACnuDry45DHoBRKhtmlauG7rdrj76tWr29WzXTvsVC/t2mGneskyWa1WIDiUOzbWmrZCCdBIO73MdDtsp5d27RBVNS0HlYcIqB7EgVCdtsNO+4d2+m2nl3b6RVMxTyUaD5oQGhKa02Nrhx31D+gtcYSl1nPHXVfnmet5G0tM3ebFgD2/EmRurcx96lAQIlF1PHH9mnWl9vvpinIgkQTKq6g4LjMPWxqwrOS5ttd0mV/3irTUWK1KE6lYysQkEys6fh9JVervN+MEtIE003i6zbi9o/6wW/1Dp++pbumlY24zfUGX9AIl4hlBJ483cpq1XsTmyZ3p/uEhvYSt58WYGXgVmndoTx8wYPr6KkY6yJWlyrYtPCwz/Z5q1293ESbCznTLNarl2PD6mVBV023at9/25Q9/8Ddr5jzplR/4ylueNa+c3fvPs77yke9eMrr0Ze889oQj9i0VI8qZlzcm+rwEm493RTyniH0nWp8txk4wRTbsJv7ckrNKTfquVdQaQ2ElasrJjFeGBicbY6GPteYezGb4ZmWRWwqReFMpSywBPjiMexUNGi3bmIawCPHh381rnIC/osXjgGWAqwcGBiYnJ/Guwq8oASfjX1hvExMTaEY4H9+Yf3GYoRtaFQxHvKXwGafhZKMUPMxmuDx9iTEycLLxd+LfcrmMx76vr298vLUEB7/CdDNG8MPribaLMo04pv81ZpkxkR8uL05GUTDoWxkMsSp/yhOPa3HydOVbGcSnjG+cYLzCrSxXU2Y3voSAuMT8ybzpW2uJ/iUaoG1QXhQIgLVaDRU2PlFcYqoxNcgpzJf4jMobt3Q7vaB6ZvSCy1ETM3TBZ6gSZaICOAEAq9WqGf9sUC8of4Py4tbQNTSCEoy85hY4Nigvamt6SdQcJ6DOZuRgZjkevV5QH3OVaTnTgwSjU9Oo/l0vKHmD7dBgfPR6adcOWw9Nh3oxlQQu0/xQB2gcnzeoFwg7o+2wnV6mXp8baIeosBmGmQcHGE2T7rQdGjU9+v6hXTtEPU0v8V/9g2lgD9cvTsOtTbMxvY2pPDh31A477R/QzWIyM29OupXy0BfPtGyE7E0yf4Dp1kDl0R8id1R5Yv6yl13/lics1FyuvfIlX7n73Sce/pIBXfDc1o6869In/vDmuxjyWGuFd51ImRoosXnff9fzX7Mcj6pfyOavfnjbnOftst/Sqp2ldz5434VXXvLZf6qGHcRJU/kdpooSrmiOq6CE+aMHj3pRXwk7K6BlZGpq2P/o+8Nu9Q+dvqd8z+2KXh69BjfRmV3Si3lrmIcdjwn6Ljwppqea0f6BY6ZWqXrSDErlVc84wLbdRtIIXV9N7TnauwdWODSSKMC+Ihbv/8t51XKpiFtuqtY01ob6w269p8x878P77S7awDNuW6vEYn/7+JM+veLoDx3/pv12mMNzhFqk6dxsxWXf/OrXT79z0Ze+9dPnLWloUUf0myt5ZrfP+99JC7IyO/WwjzlWfTvYFkAmRSgYJgGV5dkagXS555djLGLRLAi8LI0ENsJt+aoxod/ysxYa1rYUtmDYuWsqwAOvJXwD46lex+a6LePJqGHaHjWfzYDS2LLGZsKvxm4wbcXYbdMPpPneRHHgr3hcYRObW8BZC6McZxqrd/o0/AmGJs5E+cZ3ay5vDfuyzNi+OMcYmmaG/eH1NCYvbgGLFvIa039alofLiz+hJsbmgwiogHkN43tjDhqjyphEKM3YQDjHeJqNW9d8adzq5nJzlbHUNyivqb+Rxfh+jEVubBEjlwmEMBKZcx4ur/nSiGkc/waROX967GFMCuPJ26BejDX8cHlxsqmqsSxRgtHOlAtwA/KaMw0u40E3bmxTsUevF1MZ3MLMQpjBBkowM5UPrye+bNcOO9KLqecG22FHekEhpsGYNmOGTGZY0k4vM9oO2+mlXTsEYWMzGfWBocFo3r4dtcOO+od27bCdXkwjefhzNz2wMaNBnGaGwablPPp22Gn/IDi6W0TxSQxVF5z2Wy0sbHOQK4fpzrbrqmROvawPP+i1P3pWP/wDw9eds9OZ0XdOesNrqmyDtrXlWhIuaub/7pTDDgoTXzla5ONNq+y7nsWQSKrMi5yPXf6jPx542wTzB1lW6+S1gwePWehjLM/Sas17X4aRohaezQthtfr2R98fdqt/6PQ9xdAXdkMvnUHbBGd3SS/mtY53tLEH0HWPjIzAiQZ9bfA91a3+AZuHwk2tLMyms3X7HIyXnrYwlES8a2/b1kgYIVx4JtDby3lXXqBgmAmn5R74l239cHupK+8p86J8eL/dRdt6xmNCqla21j/gy9/73Ptf/KQ+J6uXVZIudLga3OWFR5380Y+/cJ7trfYnU0SO5GKoFnRtHyxM89tWP17TSTrJowJh1omLpKbQ4oCGaxz7Mcpxy44ckUeTsSgC1vLxuZbjc8vT3IGHU8GutlvW8PRjY3yu+BUjVGOJ4oB6jDVmzF+cYwwd/AoXsvF9mgfMmFzGXwvrGWcaIxj/4ny89ox9Zl5vZnxsvI/4E06YPhkfcDkKQVHGCjRXmXvhpsbcxPfG+brBepo4CoiDc4xpjsPcd4Pyog5mnDctozFDUQdUBpegDjjBtHt8nor0aEln7m7ExJf4kwmYwcnGXsHlKKSdvMZeMSfjjqYCxozGtSgKXxqHnHkbtZMXf8IJOM24h42RgUKMDY2/mjqghvjVOPM2qJd28hr7GJLiWkNycHDQjG02KC/QmVGT0RHOh4w4s1O9GAi4CiUYf7xpBu3q2a4ddqoX03of3g4fg15QedBDI8RI0oyRIEs7vcx0O2ynl3bt0FR1uvIQBOI8hnbYaf/QTr/t9NJOv6a1mAklyILKm0ej03bYqV5wLzMCfGiorFqja3h6OrWycq/gsnrIEzz4RjRvrrh7ZNKqIKivXTmyFefXDN1cNJmXI9YaeyrIgXDUs7I0GymnXKfOMJt3wEFPeIEj3Hpr+rGjQ3iteD9d5Aizw4WOeGg2stP+sFv9Q6fvqW7ppSNom+DkbukFnbbxZ5n3oPGFof4z3T8YvUxr07wE8e8mQDejtzBT35DF+P5t6yFX2ky/p9r1210UdsZt68S35u97yOu2mRtPrhzn5aARgJ/k0eRE0yrtcdjbjnne8igdbOhwwIKxyzqbENwIiAxtL4stOJHLldYWMIWKWIZ+VbBhREEjxVKR9FtsyNGeY6W2F0llIQWTVCLLZSrhbIB92rILzbwPdG+80eZlADPIGLWoQMvLPTWpbUxnY+QZbyWaC74xUQ2wG/CvKQ3/GlMMYzJjh+FMY9WZh8fYuMZYx2H+aqze6VDj6aKmCze2nYl+NhbedJUeXk+IAEGMRW6MPFOxdvLCipp2iJq6IU7DSIEgCmM3Y/hujEt8xrsWVuy0aPiAX/El/mS8+DjZvG9wuYkk2aC8uCkENKMaE5ODahtfOP4EGqgwrp0OL2mnF+OHw2k4GZfgQiMOijJO8emAHzM2aKeXdvKaYQMwgglIAi/44EM7eXEaTjC6NnXD5YDcqV7QNyEWBbVFUZiCgKPRhAS0q2e7dtipXtq1w071gnJQWyjXxCSY0ZoxLDaol5luh+300q4dTlfYPAsQBOJAqE7bYaf9Qzv9ttNLO/2ituBs/NOoMxoSmpOZMJ3R/iHNM6Az41t0mnD2QuPodTt9tyWO1P3z95iH8TGzeP3v9yVMWuX22xJ4dW1zP7LdMTvRDtbW1Netlrfc7t6C3CIuljayph8vili+eOEbBktZuWNbX6UJcvphBt8Kyq0ncaoLNx6HjvrDbvUPnb6nuqWXTvU40+d3Sy94jkyjhYLMKxtaNtF9G3xPdat/wBtq+nkxL2vTQ840t5kuH+iMMwUPSEscBG5NDfVn+j3VTi9dlHfGdZNKJaOx1armiWVLczupCBaNa7taEvncsrO2Mrc05tdK/Yi5qbhr3Hp3gq1bAyAXKxgbXh5gkrmuYoz4PNtB0J2NPRcxeyuxN0yhWdpMG66PiftWpkCkScXGAsJSiASBXS2Qo6llrLY807D/TJC0cY5Ou5CnvcX4YL40OkO7N5O2aC74Hi88EwRivNqt6k1ZVHilGfMLY1+cjwPfw+QyCsYH/Gq+xwk4DSfjEuPYNta8MWpRuJk6we1MbAC+MTYKTsP3D6+nccoafzNEg4DT3vcNymtCYI2tj/cuLsfDYGJX8HiYb7Ccy3jscDIKMeMQVMO46s03xuWP03AyLplahPfQgGqD8uKvpnzjvDcGsenRTDnmvWUiYTYir1EQTjNeZFNPUytjDuIbsyjQBNtsRC8blBck0dtCLwh2R5mYPTDWeTt5gQ41MQSmx1Smd+5IL2bmwegOl5sRHYC300u7dtipXtq1w071YkCZmRZjhZjm3U4vM90O2+mlXTs0VZ32shvzFEK1e+7atcPH0D9ssB2200s7/aKpmNG4AWuqZxpVR+2wU714TquDmprRQtCEB491HmePYS0jK8IDnrjDQtjViCZZP/KHOkpEVr62/jwsiCmQtdpmo2uad1/74Fl/PP9V3/7RU398/u6fveCCkUUs0+VIMldZ+by5c/lgs2PbuuUftVvTgDJvUUWgE1Jpm664o/6wW/3DRtrhBt9TXdNLF42UbhTVLb2Y+RwYf+i3zfvIxP5tgv7hX8/LQ0uDzBR6N9hszjIglOlnpo1s9AmmZW7QXurWe2oj/Xa3cMy4bR3YOXMHQneAeVmUD+dJMMdzmhky50Wr4sk5upZUAnesGMjLdbmjXeks2G4jFBC8V+jIVYHQrgxYlhZOa5dbbBDQ8qo6CLrGqhaZi5YTHdOJlmQpfrBonCEiHEFNMLyUjYRMxpiD9Tl37lzYr8ZLbfzNxkqGMWGGj8ZjbaKrjd8anakx0dBWYDeY1xi+gVFlFueZdW+43EQ1GKvRrCgytpqZ9MGfcIK5i7EyzeUbLNy86U0dWq6gNvX8d1kgGgQ0JmY7eY045gQcuNzYzWijqAY+4HYw0M1Nzd3xGJgIThzTv06fYE42j5ZxyW9QXhMygdNQAeOYN0o3tM2tzdAFI10z+NmgXvAnE7xuFvyZ59mcaQ4UbupjjPV2emknLwpE+ZAU16IQM+w2vnYD5L/kNeMN4z43h1Fcp3pBIWZIZhwbxkgy8wAb1Eu7dtipXtq1w071YqJKjP/ekDdTLu30MtPtsJ1e2rVD86I1AzYz9wJxTJRUR+2w0/6hnX7b6aWdfs2smqFqpoDQnEzLnO7rZqJ/wL2m5uiA6SE7WGPyr3M/nJe4z9txmacRZhjXVw1fjahUJ2947efK42SOiHk6ctzpP9njV5e/+prbL4dLpVjP9Iqz7ogaQcZc5ITFJJ03zwnGypOdvmhV1pqUw1DB8Vt9SFbkWBdv+paO+sNu9Q+dvqe6pZdOuc30+d3SC97geDqgSjMFah4f9PYz3T/8Sy8PzZZDrdOGx0yjm9Hyp5dRmVA0PCbmXTzT76l2/XYXhe3aWsZEp74diIxbsADdohVWoVymXa9Yw/wlTpwi4bS0ZCmR2vGiwvGESnzPm1gfVpcMZ82yksgl6sc5UlN3UTwqiggQASJABGYbAbiZsWZO6AwTLvO/enZri0SVahG0XcsItwi2UPz/x0OfPXunP574rH0D5NUbueBnF7zojobi3g/e+5ZXD1kwsKVQ7r1X7Hr6NXfmzcLrt3JfYg7T91gaDeVW4lVjZilnZbm+oFlN3/D81/5gn0E70kWIrWXYzb/7xdMvGy28DsNUeMvKZwL5BOW6Yw/FCN6IqZEfsBeOjvXSC0K16tjjelFcwE9WtJK7cqxlxDBUcmkjV0OPr2VEFAiSSGBhJvyK86+6sLXGTcOKbOUJ6ZWW1a6eXTNkS0EZywYxGQc3cBzD79sKgg0cZpe3wVCv6SeZVCHGJOE8C8lfvTzJm1UZl/urjfE1rpM7WFbNlHS6tpax1xVD9ScCRIAIEIGNEyjvOm9PuNozFrOh573udcWH361OfPubB1nQjAQmpbKCLX3G9R897t5Dn411Pi0T1/JbZpawRxlvyobyJ1jaH4cxz7hKpyISXVjxecqSEWtCVnv+BU/thwgQgc1CoGu2tYwKyxZO6GAMwq3AcytMqiSbjOpF6tZde4CFA6GO5ejkBLJ0ZCKolNzG+sYkLwLu6EbJDhpJnE0llaaDCBABIkAEiMAjEnjV9k8KLZ7YLEiRugvBzVnk57oRNUuh5ogBG8MuW8zj2l7pR1pVJ12cU2/a+Hegn9kxs1NXDEjZ4F4rsCqHF9BuwM3jc16BMR7TC+kRNUAnEAEisAECXbOtLdVatJdie7UMS9NEgdWfeYb1gG4ld8UcJ7pv0eToSrVQzVccAUuIUKyNrel/cuFYcyqBlQytiB7EMi6Oxd50EAEiQASIABF4FAR2CCelaEoRYfm5zWtwRifM4aWKhYx8FrIJlVvzzTms6CyxChZ7Mh53QiRQ90rNRpg5bJTJwnLsJaI+4SLHKO6oC1fYSlp2EYRpaztYOogAESACnRLoWrw1lgRKW0VFEvhll7nYW9z2ETsjkySSV/z2qD/cumC4blf7xp0VJb1jmjUQfxaJZG6y98u/9oK9I7vcN2e9FTlxK4FDpzLQ+USACBABItBDBDqO620Tb/2OPZ900KIqgj0QZh2wkTKrTqg5+++2eB5WEiLZqpX442vPv1OtfuDGo/65hiFOpCxZIXfa7blnv3BpHxKZ8byWrvjZl37+JXfnN+1/6JeeU7VZjRUVweNLfvebg68tJGulqe7g6PG43o710gGazXpqj+uF4q03a+t5LDfvmt9a2Oj8uOeWkUcpaY4hERKWp9Tq2HPWtZIHr730L3+8/sZLLr3shj/ffNYfzr/iqj9efvVVd/3tsr9e9cBdrTTJQd5s7dIXdLrB7GMRma4hAkSACBCBLYHADy+//vXnXXvYb657wwU3vObcq593wVWvufCq34sMey9i/hSLf/T4nW8/86wjrltnwdmDsJG04dgqsyo7l6sL3dIcr3/hwNIBb/lkUp8MC2xfkWYay8SQLUpZXIqRLYERyUAEiMAmJ9A12zpTMbLaWSJAiruKzyol3qgnfmWxdu1w97f876t3LFUrLzrhW7+48No7r7vmkt9+54Mv3Skptn/dV9742nmLxqJFwwMTA8KN6q29eeggAkSACBABIvCIBHQroQD3hGQqw/aYtnZKkR4s0pBjRwUWai+3nLLlOhZPEQIS+zwoy5w1mjJtbQ2G2dPMK+wFi6oVR+xcjZAW3nYDhj3GZFYfKfzeyO3xiJDoBCJABDY1ga7Z1q1sMALJPgQvlCPklVdc/PFPnPKDH/4KEdhp49bv/HzVLkee9j+vWLJjX1/mTlSHdn398R/4yG7ih2dccndtwh9a11frT7PcqraSSdNBBIgAESACROARCUinxEQzF6NBEVksL7K06ZSkqHCNvPg64YWIZYDcINhNfSLJ+1PdVA73h9euuzPX0slSqyZU+VXveOnNxx513M5L/EZDMMkc2dD8/nUqKVr7v9JBBIgAEeiUQNdsa2UPBum4FpPCHor4qus++euFz3mec/MvTz33vgeu+ss/3afut7frCbtg60vJvMJdGPHlezx/m+KmK+5eX/bSsHDW6zwoZGs/OTqIABEgAkSACPx/Av+R3BpfIzte68dT8EIzVepLHRebjTMnsHLlqEaheYHNzRWy5xa5xTOrxuDctrBZGBbcCz5yw+Wr45RhpyiHWfUaKy8fbGCjdG2XI4Z34kR8+4M/qK9gokoqIAJEgAg8BgLds62zccdayNwad1TcXND3FBGNVA8//siDnhFMrr/dzwaGqk/Rysv1YC2sBXKNH87vU+tDVV85NraumYWlpZLHZXSTdBABIkAEiAAReDQEsKen5YgoVZnExq6Ma4nd04WdYTMZbBhSCM+eq1Jhy5Kd9w+MlLgcs/tLulw5+bu//kedNYs+pivVViZsT2JTXodVlLd6bf7pC6+6J2Ml2fN7Sj8ahHQOESACXSfQNdva5U6q0iJ2c1V3g/5XfOBD+zx1cdq3YI+hbXbddVdRv+yvV1wXBZX+JKlacgQ76zZu/9MNDyZy8Y6Ll3n99mQ00l8pmjVKEtJ1FVOBRIAIEIEtkwBeORy5W8MSZ0UjSkQUVeeUI88P83GXJdhJYcxO7DAv5KRSk7UwV6ooausQTj1ie6/71A+/9Y8V10+qlRnTljug+dq7bvnrny75wI9+87XVI82h+dhdeMukRlIRASIwwwS6loMPqz5Smbu+59pu3FzviKUxW6ftAcdpDNx39UeO+cg59Wcc/YVjX7HzssCKE7bmH2f+4PhvXbrT87/ymRP2GrTrhWwOMNbwtxcZLc2eYZ1T8USACBCBzUqgW7nekLNV5hHngY3tFr0sUmU2kVdLo4VcFPnYELpeidY33J0tJyscydN4qOhvFE2NXc+zhAVl22GyMWa5VqHmCJ0qp+lyNxtusoG5woIdPs50qTNOPZ7rrVt66QzaJji7x/VCOfg2QRvp7i265rcWNrPsgTgeTpsydAab+eigLjlKiWyytvj5rz/qzcuSv332yJe/+vB3veW4j7390Lec8Jkz7WX7H3b4rvPcCU+VKu68LPEja213xaPSiAARIAJEYEslILGTIjK32l6eJVGCkGlmDfh17kgZM5GzwG+IMvKB8Djica5FacTGFgx56sR2WbOiWSRMywGuhpgXqeYEc71MaTFnwFdyXiKYR/HWW2rDIbmIwMwS6Jpt3YhSx5GhV+E8k1kl8JvwYttZ6uZ9mQqWv/CQL/zkI+990dP5fXdd+Y/LHhxf8Lzjvnz6lz570M5InuQlhcqzBvcXWAXFW8+svql0IkAEiMCWQyDLmBAae7xovEkCpnMZjWorTG2XxQV82L47T6UT0k8tCzvJNPxWYLWFoGrsKyNEiKuskldkEbaIWVBaHkz2W3VfpTJhkxOsKWotY50OIkAEiECnBLpmWw/0LVHJ2gJTajCuReKyUhQ0PdurBTyQq6py7txFz3/H/3zxz1eef/7ZP7rk0nPf8fZDt53nB5NxnvDcydySnRSNUJKfoFMN0vlEgAgQga2VgBRMY5cYS3g+swVXnOXY/7zEqg3u1ZmTZk7ALEeJQKqS0gMwvdM0bWQCPmyV5a0kInnT97DOZ/WI+0DM7/OGZOBqZrkJdkOrlLdWrCQ3ESACj4tA12zr+sRkyQnCEDFqfdpvZjGbcJJCykqjlb1/TNXLdrlwnUk723H+s5S7avt8jeSF5FbFarhhqdFwA7flfHhc0tDFRIAIEAEisNUQCGBSZ1hxqLilWdS0uPA9mxecjQtk5hO6pCJedjwnbrJigpeQqipgQVVbHrYBthxth8iJncTCYu4ORTbA7PnRpM6R1jr3OJKGxLWtBiQJSgSIQDcJdG0tY7tKSW2Jv335Q78cHi0l1biSuyMBIt8c5hduaguv+YxDP/X8AxbAUVBemVjLnSJWspvyUVlEgAgQASIwywjQmrlZppCHqkN6mZ16obWMs1MvG6lV1/zW7e5hi+aKZn7xJefccNmVf734ossu+tt1197xt0uuv/iKK2695tLL/3lzXIh12gkn5QKnPsEpB1/PNSGqMBEgAkSACBABIkAEiMBDBGbcttYy2Hm/d5x3zu8vPPvciy76/e/PPvuXv/7RL8/41lEv3Xe8YR904pv2XLjjfN7XCPV40V9lo6QZIkAEiAARIAJEgAgQASLQowRm3LbmIpi0lj9hl12QOqRvMFi2fPGCbeZtu/2Soz55/PEH7PCX7/7hzry2Kl1dlnMWFPEIYuboIAJEgAgQASJABIgAESACvUlgxm3rSI1ldn2ksb7SV80lSwsnjl1hDRXN8CXPHczW33vHnRPb+fPX+vWGPTrAFvUmRqo1ESACRIAIEAEiQASIABFgM25bh5U5A7xhKbdRIFeocFytdKZthl2yJmuBqo0JW45PjCgehWJhFE+QTogAESACRIAIEAEiQASIQI8SmHHbenJclsceqE0Ua8fGJ0dqq9fdN77m/uGRlddcfvnJP7omXL7nrsusws/CYq7gXDjIpkQHESACRIAIEAEiQASIABHoSQIzbluHobz77784+IBnv+hlLznk+Ye+/MWvfsMr33Hwga8++f0f+sfkti894dXbOP2uu0Swtc2I2ZQmpCdbEVWaCBABIkAEiAARIAJEoEVgxm1rrScD/4l7vuBVL9xjr/0OaP23+7N32v+Al+zz9lO//eNPfGCfHUuqEcTDUbnkeGuVGiK1EAEiQASIABEgAkSACBCBHiUw43vHuFahM1fyWqYdy51rJUnq1l1WznkeO3oAWzcyzwndtY3awtSvB7bLEZZNBxEgAkSACGyxBGiPktmpWtLL7NQL7R0zO/WykVrNuN861lxYwZjgivcH+XrtcN8pFzIOtRPkiZ2LwrNGGpP9th9W+7xSvecIUoWJABEgAkSACBABIkAEiIAhMOO2dap1U8XbCWdQJfXAa+bFmJJzlLKiRKqBtFRx1LqFfFGuw7v1urwRkGKIABEgAkSACBABIkAEiECPEpjxmBDblSP/+OmHvr6yWqpJe62bLFkzkC6d4KzMRuopwkRCN26klSG/3Cx2ft1HX7FH/4yb+z2qKqo2ESACRGDLIECxB7NTj6SX2akXigmZnXrZSK1m3JDNxpvp2gev/+dfLrr0L1dccd9FV11583kXn3/tX//wh9/fcu19l//j1qv+csvFf7/s9xf88LZL7lgvac/znmtCVGEiQASIABEgAkSACBCBhwjMuG1d7R+sPvud333VknK1+tz3/ODMS/9yxzXXX/Dr7//PWw6xG5W3f+H7Z5/7/WvOuOLcay//+nnvfO78HUgzRIAIEAEiQASIABEgAkSgRwnMuG3dzES+/vzv/7K2/MhvfvZ12y3z7ShUc+c86TXvf+Oxe8sf/t/F65YsHVyUzi8W7rjtNlZMaxl7tCFRtYkAESACRIAIEAEiQARmfi2jErXaNfdcks95xZ4DUvRLK82yquvkmdx5zxfskN1x1T33cNudw716Xlfap81jqFESASJABIgAESACRIAI9CqBGfdbC1dOrLnfqiyohtuwfCwKS8oq7FT74fw+tT5U9ZVjY+uaWVhaKnlcZo1eBUn1JgJEgAgQASJABIgAEdjqCcy4bc3G5y954o4suerPV16fVt2BxlgpLya9eU7j9j/d8GAiF++4eJnXb09GI/2Volkjv/VW3yQJABEgAkSACBABIkAEepbAjNvWqpJ5u+/9huXy8i//8jd/X5EgKKS1Zcydl575rS9dXjz95a978qCw8kktGzqKxMCCniVJFScCRIAIEAEiQASIABHY2gnMuG3tFMNy2cFvP/qI5Y2/n/KWQ153+DHv/vjHDnvZS0/4zJn2sv0PO3zXee6Ep0oVd16W+JG1dmtXCMlPBIgAESACRIAIEAEi0LMEZty29uQcMRHOf8FLv3HWB447ZNfGvXdcd/XF9za3f95xXz79S589aGchmZcUKs8a3F9gFRRv3bNNiSpOBIgAESACRIAIEIGtnsCM29bjZemlE3Y6OGe7fY/86Nf+8JcLz/356Vdcfsk73n7otvP8YDLOE547mVuyk6IRyupWrxECQASIABEgAkSACBABItCrBGbcti43ssZgf5SrhFlRULFFZZulz5TFvdvnayQvJLcqVsMNS42GG7iFZLpXQVK9iQARIAJEgAgQASJABLZ6Al2zrT0R6gyl2cyyc82kYAXXSinGRCUruJW6Vq6VL+1IxndbwfY5KwdsPOFuEvRZUeSLcDQd61f2Vq8RAkAEiAARIAJEgAgQASLQqwS6ZlvXk1pQ9TmXCJ22tbKVdhn3PTdxhGZ2LDPOgmqsS05FhQvzxk1NYUUsEJxnjWZhNW0RLSztMCGyXgVJ9SYCRIAIEAEiQASIABHY6gl0zbYWHst0EieRK4RvOS63VF5EUcOxg0wJ7UpkrlZxXIvjXIclX4J8LXes0J/jOx4PJpL1SZRGmvzWW32TJABEgAgQASJABIgAEehZAt2zrW0rzzLHcWzbiZI4Zxpea6dUzicb/VbuWwEc2GnJ8gLXFWmaDJRlPOBk42nRKFRR9+1KKEu1ihjsWZJUcSJABIgAESACRIAIEIGtnUDXbGuVKUvbvldKCl0Ih7tBM88bWVIp2Q9e9r0Tjv70H24aTR1LJkk9Gyt782xdrLj4Gx/74OevWlVzq/0ut9NkQqbJ1q4Qkp8IEAEiQASIABEgAkSgZwl0zba2tS2EneYylUVQCjXLXab7fK/JGmF829WX3bo6Xegw12V26jGVTia2XZq4+6q/3nFHwxpTY6JZzLXmFwHZ1j3blKjiRIAIEAEiQASIABHY6gl0z7YWTGvNhBaC5VlT1ifn2HrizlvWrJ+8db2w7CxZdevwupGxsbFoZGT1+Midq1deeWutJgdKLsNyR8V43nQzFW/1GiEARIAIEAEiQASIABEgAr1KgCutOSqv5djw+pZx/FgPS/A4z4Vt2bbFirQss9rKFUe9+fDrG4EbqqyW8MCKtFeKk5I7sZ4v94K14cTQ4HM/+NXPP297qy/1m/6Yp4aUQqg2HUSACBABIrDlEuBMK+4KnUnO53/1bMYtzGZqETDd4/0/dzg8RFjar+W6Yw+19ENiatZ6zc7+g/QyO3WkuHC1LjiyGvN1+xyM1MaSS5sJ1eNbggjGC4Zw4laqi/lXXQgPra1FxnnL3drjR9f81kVSEVUhVNVRjZodjntDbrhmr92f98znPH33JQMV7ize+fn7PWuvvQ96ztMPeOOL91q2/x6vf+UnPvTdT75wJ2dZXKzima4P5n6dcvD1eIOi6hMBIkAEiAARIAJEYCsm0DW/daFqLg9t7ucNK+1fHehqXzF/BXuwquaM/Om4vU698aRv/vbdT7UaEVO+5uUhe2KkWVrMoxVe7oo+WxSJzwfHimGfe1uxOkh0IkAEiMCWT4D8o7NTx6SX2akX8lvPTr1spFZd81sPeZXUUlLnbikvywUytlblE8ofEvakM7THi55zwGD/xJhjlb0qJjKyxkrfttxitBLIPlfzlMWqaOaxa4U9R5AqTASIABEgAkSACBABIkAEDIGu2dajYyqxpMgXN728bo+VnTKz7blFxO0geOpLvvDpDzx/yXwmS7m3QttySFczbQk95mVFQ7qFxo4zQWTVQtrznBomESACRIAIEAEiQASIQM8S6Jpt7S6oVNMBZq8SURXbno+xIizXddyf1dNqtdr03UWNcX3ntWdecO5vr1yVqhKc1uujRblXmbAUvNl9DS/UVlNEPUuSKk4EiAARIAJEgAgQASKwtRPomm0dj9VtNRaX/HDdz7/37jMvXx+PFDxntTAsrxuvzZ+4+Xtf/vBzX/2mU0/+v8/8/OZ1cv1Vp3/2/aeecflkUQmZ0xQFF1wF0qYcfFt7iyT5iQARIAJEgAgQASLQuwS6ZlsPOaLwK408ytWQF/7p08f8fOUKec8/z/3VX++SztqfnvzB/7vgjp1f9pZ95/tONSgshcx/91/wzdN/ceNElIpaFs2RhRBB5vQuSqo5ESACRIAIEAEiQASIwFZOoGu2de44jWa+WA2M7rjvmz/x7a8cHv/j3F99/Niv/6PZGLnhnF9f3rf4zaee+qlXHrKsYjcnpKN3e+cHTt2z+fcf33p7xkXFqxUTLI8s3r+V64PEJwJEgAgQASJABIgAEehdAl2zrSd1fZ7rjfDRpTVXhEt2ee4e2SV/ePAFH3rzwTvVb7l8Vbbti16+zSLVN8kyXVSUNZ+XB3fZ/yVedNl9D0yss+xta57tirrbcX1iRzrMTlgz53HJtvyk0ZelTRs74sSW7qtkFTdPC8+yMtuSuuE5mYg9K8dON5NSJMj3l6mq7WolE6UsL+yPOLMamcNdZTXYiBKV3lUt1bwXCRS58G2HtXLmYJcALZnmgtmt/PqTYTYvCZVKbGbVylzzjCdeoYTnsCLDHhWOo7PIdRzFXKVo3cJDyvdyri07cnUlGqsFQ15mcalSD/1Mb/9ABAgCcSAURIOAEBPC9mKbpzoTASJABLYwAl3Lb+0EQo9bjTAq51biu9nI37582AcmX/jhT73/mff875Fv++EuH/jjx98g7jr/00eepA6/6JTDBt3w7j8fcdSJE6/+xbdfs32lrwiTgcIefpCFczpCLAolfc4dL6tnGq9Mq2zXJRuKsoaqWmlWqMKRflqOrKCk68oKGtY8v3FHf8mLizL2oZR+NlarD4V9lorGE1ZxBppuHGjHSlReleWmjrGHOx1EYFMREMKWRVby/VqzIVwXv2JlMNMF40rkc7LyiJP2M2vCVn6O/aus3NeZzYIotYJyyOVIPW74wRwhyrqob6oqz+r7aEsJLXLlYEXHE772o4KxQrtcuVKks7rej1Q5S3nQv82hfXbne99sa+VASq647I3+ivIoP5KGN8/fSS+bh/sj3ZXyWz8SoVn39651xHlUFEy4lqtDVhTp0OA2R55w7C2//Nq3LhbLn7hzVr9kxY0jwUBlfTMO1dzVfWGzuGv8n+P38vk7z1+eVUdtK7UacXVgUaeEAldniRsPJ17gFtyT8XBQXu/WLF/2ZdxbE5RCMVAPeb/leoXI8nhuep+2+idlnxSqkLGdszml/ia3ms6cuXPm52zUYpxnlu16MrNEQftEdqoQOv/xEeAyL9R4vRmEfZiGUUpx27I8H6nhMQ7085zZgutyJmzhuwGzA6uSMu37UmbjhShXy4uUkrmsPb5KbDlXN+H+z1WYicDyo0Jljq+sUBSuI4Oe/oEIEATiRAULLBcCQsyWsHQQASJABIjA5ibQNdtaaWb7ni/sWqPm224jdhfvvfepxx9hrbljZK8Xv2Mb/rNvnvWDu1cNVrwGY3Pqk3deee7Jv1iz6LDX7aLH5yZ1GchYFPUR+JU6O4Z1XFFicd/iqGiU0wfVHRd985Pv2e+pz372vs985pNe/rH3fu2MO0fDcTdJa5FVsgNEisR26Cerbz3ztOPf9OoX7/3EpzzjSfu+8O2nfu0Xl66eUKFblIpIKxuWt86zhlPqrDZ0NhF4fAQ418IRpUpfnOZZkrjcgnmdZBmTQmMgKBXDg6Id+LGlTEVe1GNZcFvIxLJ1FCsZc9tByh2KCXlIDeXEKTuhcFkST5RCm2VY17FO+iOFiHv6ByJAEIgD50ES1yAgxISwj6/10dVEgAgQASLQBQJdiwnJuGS5V7KKVLeWJIbVvtHmyqFU5U6pKSfXXvfrU074+j/G1ECpnLrzF4SjtVVj8ZMP++RXP3zg4ry/WQwXVdHvi2iYMbcjsRLPHojGM70kt+4fv+7s9x31lftYn5IiK2qBv1jxRiafcPS3Tn3L0+ZqUcr8cR7ZYe2GUz5w7FV35g9EQcmJbQ2f+yD3rQMOPfJ973nN8qAhZClm0guKqPUPua47Ugid/LgIYEhnOX6Wc6FkybFq9fGh+fNqSeqmIgsKmWtPSouXGxZy7WQVmTddJ1H2QO5FtmR2MRQG96xfvSgYSDS5MFuKsAppCbvJEA5WnfeJ/+NBRSuOQ4vkcelpc1/MlY+QtpYgyeT6jx0h41qJCYmpONva3FV7VPen2INHhWmTn0R62eTIH9UNKSbkUWGaTSd1z2/NWKXqpWnqYYpSW2vWrkuVG5XCWA9jn/Mn7HP0aad9/N0vemYcS1bcOqGfuu+Rn/7BVz558NyxZlpaJVybxd6YykLdKRwnzXMR1oLxbPUVH37fF26Qz3rWO04+6/JLr11x01/++M0TDt0m9Fb/6FM//luONWBZJeaL0rVfP/Gkc2/JwwOO/tWf/vz3G6+/5vqr//ittx22U3bWj378tXNWjTlztRr3MHdc5HbR7LQ+dD4ReDwEEBEiLEfKvFxyWdEYCEVjfIQXCv7rtFaMhovKlp2riOfwY3M8N5Z2y6zmyEmksEyaUW1csr4lggzrf+kgLjuRnSIYBKv8bOEEdtljoZe2TIie/oEIECRwQggF0SAgxISwj6ft0bVEgAgQASLQFQJds62tws6SutdfjRVnge7rc+Z7/mQK71pFF+FkvEo9/U1Hff7Mv13x51//9tbfnPWZ49/3ru36xotm3coHy47N++S4E5ebXqdS+YLFuSfs0fsv/8Paxg4LX/zGd7/nZSUniIeb5bmDhx37jhdXxlaM33HV7ZPzbauh5arr/3TWdXGw22u/8vnjn7ogYZMjUeEt2vvAD37oiP36h/90xrm3jmXKipEpJEkRqNKxrd9p/el8IvDvBKrVgbiZ+L6bxpMqG2+Or/rA0e/e5xl7PnWvp73o4Nd+8azLGrWYOSpwA8G8iTzhcVyM3Pz+I1+7xz7PeOHzXvzkp7/w67/+a5N1HFu1pWqhSKQn3DDwomISz3OUr0mtdUl5EjtV9fQPRIAgEKclVDEJASEmhN1S9UhyEQEiQAR6iEDXbOsSFgspMRk3LT+opw2ZT7iT9dD1lNsfaV3lQ3PkKitZJUvlwaHKYNUp11dYYuySr/3k3OH7/XrmNP3E48iP1Sm7RPqlcmE3xkdvra1V/o77zNtW3bvQKuY68yfG59eqz3jyLt7S+l2rxqx0eFSE3l3/uOiesP+5r3oxIkmaeX9WmmPxLNPL2E57HbFPtXrf32+++z5RcpN67LqBbVG8dacKofMfF4HGRMN1XalyzvO1K+8/7pijb73pOhvxHbY1MZZPhHMrpUqs0iwrLB5qLxhbc/OHj3nrbf+4g/FSsznMAxX5c3I273FVYgu6eFDaTqZ4VpR44KeWrweEKovCQUxIT/9gLSMEgTgQCqJBQIgJYbcg1ZEoRIAIEIFeJdA127oupOuJRDWCFLPWpfV/veLHTVlJ3DzPw0DUVVIqJsYqg0Ui+u2CRYIX66/93rEnntUI7FasM183VBmYnCg6DhJ1WJPljrB2fOqnv3P5nWd+68BdnXTbCauW52k+t0iKlfF6X9rzXFarzFkm8rsfXLluQd1esmQnz4kDl/GsIQobb1mXD4U7zY3E2pXrbZWVcrHO4+VcZFLKIAgKJEGZOhDg6HkefrVtG4vM8KEVvMk5PuBXfGlOMx+EELgc/5oPGywH31sWshNrXI7PKMpBiuKpAx/wK77EZ5yA0/AZN0IF8L25EX5Fsfi+XTn43pyG0kz9URmUtpFyNlhPXIILzX0hnQFi6rbBes60vNNU8WEauPmwQb3MtLyGqqH075/b6cUEy+JAbRFJBXva4A1KKMeKHBnd+ZePvv+Im2+11helJBh0MqsoT/QlarLgfXZYd3lqM/v2n55y1NEX31G9N5xnqUlPaUekdTVUZZPtOqR2eulUv53K22k77FS/7Z67iKVYBsKEI4sESz0zF49DogrBdG//KO4p2cxdBqEgmrDdCeRAx5Chw3bYaT/TLb2gPeBRRW/UemayDMlwWn1Lkffqi3S63oiAVwrqgFCm08bTjfcT6WUza7aNXmbbe2oj9sPU89J6/8KmMp+nzZLNzPZx3L61YqS1N4MDoaafF2PqzKi91K4fexyi/PelXbOt+4tstNlc5vbXrdWF9vubv/3qsT/4/frM99KosZ6VqnW5vZjkA2Gjno5Le+LWC3911HdrC/d9xvaVJPYyOX+dWCv7nI5z8CG2e8KZYEouyBfkWOFVdhKdeJ6dllN/ZKRy9V9+/sBoPdj+tU9+xl2NW4Q7KJTtOK24cKz7gf0Nw6xljUkZZ9pB6KKd1JM6F9WKX86yiVS2LN3R0VFjzuJMtABjCTWbTfzJGKw4zGd8aQymJEmMpYUz8QCgobQrBydMm1ZhGKKoer2OG+HAB/yKL9EOpk8zH6afLlRsbGwMhbcrp1wum7ujStOPItpuu3La1ROXTFvzrbeFg5hgicLb1XOm5TXDDEhhOEM6Q76dXmZaXtTB8DH1mf7cTi/gCSVCilKpVK1W4zjGJRmOKIF9MYcHY3dd9Y8RP/LzMpdRPMm4I2wsX8MVucwSK6vr+ujI/Q9cvzbjQRDaThIXtldhSqusiazu7fqIbum3U3k7bYed6rfdc4dnB5xz2TLavHJZ5bHKC8ytdbEP3SxFYeOY1uA2i5wwhC4gIhpSrmSneum0nyG9bFzdpJfN8jg84k3b6WW2vafa9WPmfYFXHh5wPOl4UeBX3/cfUfBZfoKxSfD6hiVthg2Qzgz4N2h3dcteatePdRFX12xrC1lCeH/quFzXdNoUg9uGd/zouBO/eNWqzHbms0bkID+fmzeki73m7r3s9Pee/GNvl9e8/4RDdyiPRdgi0WclVc2SiU5ls90ga3LXq8DHzNTakhhxhNNMK+54fXL8L5/80Fn3xaWnHvOq3T026Pc3plzDFnKWMe4hyJtJzlRr8zvEiNvc1paLpCE8ht3NmY/vlc1gR86ZMweXoU3DADIDLGNW4k/40viY8QG/4ktj9RrvKZ6T1ns9z433YoPlmEel0WjgnImJCVw1MDCABocDH/ArvsSfcAJOw8kt2yrHBvMOKmN+HRoaMjXZYDmTk5NotWZEiBNQLE5uvZXblNOunrgEf8LlKMQ42lEsCm9Xz5mW1/Q1OIzr1zDHr+30MtPyGpN6g8cG9WI6EfQU0K9pVyCGcZQsufNyt5hItN+M9fYNNY6skYt9H7sgCW1ptFgXAzlrILT7PabzYm2wuNYct5uTcypDzVyhLfsOfLJt53+6pd9O5e20HXaq33bPnRkTunZrCihtNBhShXuIUO75NcoaPRYG9lO+K8joeHYUIfhuY0dX+hnSy8bfUKSXTt/gm+b8dnqZbe+pdv2YmZ7FawIf4D/Cyw7vX3zYNPRm7i4QB7LgX/RjxoeIfszM5c6ovdSuH+uipF2zrbPCV74zgW14YeP5lrfHMZ87ad/Bf/7+uCO/fen6dcKvinw1ojeQYG/8hu998L2/Gt7xZad+9PUHLkMKsdxm5RzbN3u5DDqeE6wXedWei1Gp4hMD5f5Ghs3JJubWJ2+9/Py3v+FLF04kO7z2+E++fvd0cNjKByopNgVGUuBW6EVro7upWXgoEqAxKYlJY2QR9gKkEW5mCXetQWY34RiGss2EBUwf/Iv2jfMx0jKuuOnJBfyKL835OMFMAkJVlUrFBCRssBzjCDetCufgEpxmyjQvS3xpAgaMu7r1HsXu1v+qDL7BaTinXTkY2sJ0wzAXF9ZqNfyKw4i8wXLa1ROXmGtRCCqDAlEsfm1Xz5mWF0gB1viJUQeIYzi008tMy4uWADW1QqWnjunP7fSC+mBeAkMmIwXaoRmRY4O9CaQBgY/VWuBuu/izn/6fJ/fNwR6NDpKCcJiJ0BzPsR1KnuWaJbpvaNtdv33ayTv1+/HYpOKYReGeBQO87XPdLf12Km+n7bBT/bZ77qYGoq1WAcLWVHNNorpTbjHv7WPqbcSs1tRwa3CP3SZdF2+pTvXSaT9DenmEZkN6mZ3PVRu9zLb31Eb7sZZDDXTNaxeGNSY8ZyfsR18rE9nSMsCm+jEzx45+bHPp5dHX/BHP7JptjcRhDbG+lCGu0Q20r/vKe7zkQ9868eBla888+n0/u2J01aQ1MKibjVt/fsoxP1i97aEf+tTxz3pSyRpNhV6gZew7SVpMaN7x2kFhyRypapNhF4HTelnEYRrffcaXT3rT/3xxQld3e/vnvv7BQwc193TWsEf78xL2QEY0geXYGRJzqVZAiLGAdWoVopnjT0UZ7ytmJ8zCzo0cWocdaVozLCEzZWPGWHhhm9EkjulfzXSG8WSbknGasWU3WI5pRsbwhZllrGpzrfmML/EnnIDTTKCzqQMqg7+iYjDI8Nd25Ri/HVzgKNAMEM2F7crZiLzmQhNKjgLxr3Fgb7CeMy1va0eVpJWi2LCaxt5OLzMtL7BAES3jeOr4988b1C80ODg4aGCCFTpKE3eEHgYxwbnvTVo7feNrH33Bnjs7o3UXQ1MukYu+Fctpi1g62PgktTxnwZO++sVP7rnLHD+uVR3sJSrCsByliCpp+1x3S7+dyttpO+xUv+2eOww2YHiCLTgjikgVCZw/MLgfsWec7SdM9TNo/ehoEM5rxufoYTrVS6f9DOnlERoG6WV2Pjlt9DLb3lPt+zG4VVruLdA1E7Z40vG8z07Yj75WxllpXuLQxXQ/trn08uhr/ohnds22ztyJoQypVrFUKBLNRtysjeltn/zKN3z4vQfOu/eM/3n3Dy9dWxcr//Sh4359qd71zR885tU7VNIoln22E4SphP+lCHm56LytODK3hbK8YFz4zaIRPvCPE15/+Md/e51asvvhn/3aV455zkI5WE2bYzKpyLDpYz/pGHuYYR2Z4wZSwdA21iGrYLd2y0FsgUAsceFpP8tEw83LxrNodN/X12d0D6zGRYQWYGJC8MGszjFfGgczTjMvdTwS7crB+TCdjWWMAKNpP7opGb+aqCOcgNNwsrHjUQ1UxtQKg1cU3q4c1MQElmDIi3LwL/zr+KZdOe3qiUtw4XQh4+Pj+MaIucF6zrS8ppcxeKeB/7sK/ksvMy2vGbqYodq/f26nF9j60KwZ6qD+mBKBTlHneq7m+UFhyaXPOnT3RVWrPgy3K9blIpRWYkcZ1hrU4XTPDa2wOm/nvXZZ2FcWSF3pIMwpSxtjEw0/KNmi7QYi3dJvp/J22g471W+75873W1M6qC3oIYiCY4iKljM1KuvtA/FmGOuik8H8aZG3ptSYBLRO9dJpP0N6eYRmQ3qZnc9VG73MtvdU+37MN/3YdNAInkTjXerpY/oNaMwJs+RsE9hL7fqxLsLsmm2dqiIoqrEbu45fuIlrzfNLSV1vu/frP/T19+07uPrsj7zvC8e+/9uXRu5bPv+Z1z9z0SB2b7BFQ9bybNJ3sHDQsVkQYC/nDg8JN1QDi9r6WH+S33fO8W95+9UrBhcc+PrTvn/Gm56zSGS5x0YRaTyowrhSxtrFJdvMF7a+4667pbbwooUrsMAuEtjhPHvwjjuQ6mTp8kWej4BqbadWggyCCFKETxFtGmNEE/JhpjBMDL5xIZsDv+JL41rGacZ+hTFqTOF25Ri7ypjm5tWIoqYjifErvjTPmznN3NoEP6BKOAHVMzHQGywH1UBgFg5jGf/7YGCD5bSr57Spaqxz3AtlmucBFX54PWdaXjPIMXNkqMZ08pZ2emnHrVvyGpP64Uc7veB7E28NjCb4xwwSfNa3rjFeaWUZaCWysGBCN4u04sBLqbGckXFd5K2NY2QaJw3h91dYEqUN5vdjGgbWNUZcrXmStIVlg8fmkrfTdtipfts9d0nSWoqAJhqUSwU4F631QMjG0mE3M/tOlyrEegwEC7mu77T2sk3ibCMh193qZ0gvj9AUSC+z71lp1aiNXmbbe6p9P9Yyo9GPocJ465kVWVvGWkbMgcOGMVGU6Kvx/kI/trn00sXG2zXbuqQXr8IOaLzI9MCY7/BkMhHW/KQxqYeeeui7v/7eAyv3XfX7Byv7HfX+d7/kiX1q/UotqkHWz6oscSxWtxyODS80Qq87PCZtZKMWSV6z1t/x24+ecm20Az/0uB995n37zWl4eR/zJzM1gYnSpmX1j9XycP7T9ngKJob/+te/rls/xlqzEK1FTnD5jKz/25WXTVj2sl2fGLp2kuFa5AVRMWyCpUuX44A1aaaS8XnJkiW4yjwGS6cOY1Xjy0WLFuGvxsLD99tttx3ugT+1K8fMgyxYsAAno2GZ0OHW/ZYvxwcTH4I/4QQT+4HC8ScUbgZ5+IzqGcf5BstZsmSpMdbnzp234447mpAJWKLtymlXT2PN43IUgqKMSY3C29VzpuUFUogMvIBjRjWQCPDb6WWm5cV9TUswA63pz+30snDhYvMno0czeGuNfLzqkHLcuBFXs7DuIwIkCqw8bmBOBPsw2giklsplwkeASBFxm1mqcMPSulrhlvu0kI2psRyyYLZ7jLql307l7bQddqrfds8d1v5su+22aKXor+1SCdhaR/s8Kh12P5vvdKu1eJG5LnqvoXkL5s9fgOk1kw2zo3bYaT9DenkElZNeNt8zsbE7t9HLbHtPtevH8GrYZpttTD9mshqYY3bCfvS1Qn8CiWBVo+OaOxdmzkLTj20uvTz6mj/imV2zrZk95hQ2k/2haJYju3bX6ccf8a6jPvzhk459z3tP+vLXLx2LXDXXH8mu/M1JRx597Ac/ccpxb3/Pe7725hNPvyXyEhmwFCYEVx1vHcMqqbPKCwrGk2t/8d27giLY8WNvedFggJVf41JGrBiMHY/JyOeluvCdIrf2fttJOzUHL/7xcadfee/YKMKwYarUbvjVN4//6vly4Z7vOuIpA4sjEVl2XCS+cmvQ8fDwOuNINhEIxoO7EbJr167Fk4ATTOs3NnG7881qyJUrV6JtTbvDN1L4Aw88YJzc8HeaSSKEqJhYkQ0eq1evMoY+DHWTdwaD3Y3Em7aTF5fgQlw+5URvNRt8RuEblatFABeaDNyoNir/iC3yv05oJ68xTKf7F/wK7BspfFprZt0nDqh1I3rsVN6WwYa8tlNjIfQXqLYZUHUqr5ON11094QeDNS8rR0UsMcAqcRcxStJOCulZnCV2nGgbeXewaBErArDCod9Nm2rEz7H3KJ4zq4GTZvjoVF4sGwYNXLV27Ro0BnxGB2pa5gYP42zGmQ8++KAZZJrpkW49d53igS6xtIPZQV8xGKoyQ64dPAUidTEQstHDuBbm3GJb+FhfiBBvjVzToYU6t35hGBapUiuWTCGUx2LY7SVzueNz6TA5YZdyxlszoV05OtWLuen0ciJ0RKjnRvqTx6CXrsjV64XMNr0YPRpXDh4xaPwRn69eV8EG6z/1/u34PfXon5dOoZFeDLHZppdO9YjzW36c1ntYy7Hh9Y9nGCQKWfgBckZ7RVbI4LYrvvCuU85L6+PIkddKLlYu4V+ECjueZ5ZtBSwfib3S/B2/8tXPPXP37XiynhdCcZ+JzuzrqpTDZT5YqEs/cejbf7kq8JfzVkKOdUJU8fLD69hnymus4sf8+c/v2t6Wqslq4ao7Tzrh83+8e72oSDbSdMVQ6rGycHZ/xZvfdsSb9xjKdG08ChbGnFd4nbPW9jcgY2wyE2yN/sjEj5q8EOYb+B3xV+NCNprAVThhOpoCfl+Tas2M0owpZs40ZoR5q5k+DscGy0EJCLw2YUk4TLSJsZXNmkJUwwSo/KuBtqr08HqaqhpbEJcY6UxQSlfkxd1Nwm8zIMEBrSA03DB8eD0Nw4dz65a8JiE3yjdWHbiBkvHzbVAvRmuPXr+dymtmM0wjMVHs5jPUqDGBw7HZCXYPLNjqiz7w8pOvRNPQKrbDgz/688+9aAjBHzCeOVY2MjE153LBcYd87GoNQzssXOs5H/n5Zw/BVjKG5X8fuOkG5TWDH5yNxmD86OZzu3bYqbzGnW9KM8/IdG8zo+0Qo0lYxB7ya3pe3yd+hAh9DOGVKGH99IYBtfsWjoP+BmsIPHJ2X7Xg41Y6KIuMOT6TtZCJCHk7g6HS+GTU79jNIh8orLVef2kgKibiIGKRX3Uym0Vjlstsn2G3l9zSAeLi5rDRNWVVapQ6HA4pxICJqNZEfuv173254Kwe5Zg2dFyvo+dupvViHAFmig/3MvN7rV4Or8+u6KUzLc782T2il3b9YY4xPOml/Xuq0+fFeNZMszduF2OXG//Cw98v7fSS5AUCJrCsBivW79p1LwSCMUxaai4R0drLBxId++WwPl4vlYJ5V16AYU7WTADId7A6pgP7oVt6eQzusHb4u+a3FpYLw5pjk0NfcMt9xrNf+qMfn3HxZRf99pyzf3f+OWeddea55/4OP2efdeZ5vz/nd+ec/Zvf/v7PF5730x98Za8n76DiptCtRY1YWNhpO0mLpqfV2PrRByYst+y7el02tsK3scQHHiKexnWdyJLjjFuhZDEyVtluP99xj8+f9olT3nZQaMlyX8nhrG/Z/q/8n88d+7437r441RPrLas1K+EgKUP+kGFtjGljj+LZMOvxjTE0feBXfGkWvRqLzTxCsCnxr4mKxvd4nExyD/OOMUHDxilunjr81Zh9GywHay/MujecbJ5VXItypm+EEkzGMfzVpLPZYD3NCw/l4HbG1jcRTsawfvzyonwUZToUVLU1vgpDs+bSAPmves60vFAZqmHMOFTM2Hb40E4vneq3U3lNkzCpDEHGDIc24i/s9Llod/5G2qEZ2mGSAWqCjsxSgXZ66VReCIiWZl4zZiBnyp/pdoi1jOZZiBtNG5zt1hOh447zwg7mJdaU3B5Cipy37rLnpUceufI978o/+77so29a/b5Df3DAE14cVgdU3kRGolaq/xzvCGnzhNVjgU5JHXng/r9619tu+MhJ+pPH6hPec8f7Xvf7A3Y/RMSsMcL7F2RB5/2wJaLxcVEqwxhK8la6AD9wW/nRO3zuZlovxqqYXgJuFmmgAXRLL916LrpWTo/opV1/SHrZ+Huq0+fFrLwyG6OguzPvffNQbPC93F4vrbX76MfQgaO01qr5KS9J19rtZioIUiAvgtkNx7gF8ZrYBP1YO710EUPX/Na2CJpZzXZkyfPq47ByRyMk17PHhHQ8t5VQueVb5dj78KFUzZaytYdJ1ZbzLY+y1q6wnhVJeJA7C7mWrggKZPy1y2z9MF8YsEnpYT9o15MZdxV23NDYiJEVq4OFg9lKmcL8dZUO3HxdX9makFXswjh/sDwyXpIVe9DJZW0CjmqUkOQNT2OC102c1uZ/MDVa1rbjYAsMpDSH8QEdmHe28T1DwOk5NeMMRnMx277gSTC2uHkqcCYeCbMKwXipjalhAo+mjY9pZ97DyzFDKzyluBD3MuFK+Ab/wl5Bmf39/WaHSHPmBus57Y80lTHlmL1vuiLvtAcUdTBVNZ0LupV29WzHrSvy4u6QbmRkBKv9TEwIHmDoxQyON6iXjvTbqbwQ1mjWxPFDcdAa/kUUwYz6rdvJa9on6mCaOoCYbOhmNubh7fkxyDs9noTIaAZm9mCm2yH81pYbcoUtVvncL/0aARsIgGBOmanO0lcJXlJybV+45MtvPei1SxeESM+Z2LmTY5Fp4THOmumI+MgXTv2GGOCsPxPczeuYDGJsRLi7fu8dh7x6oVVCkDec3/DaW3FDsT7hsbuzT575m48113LmoJvqsFu3HavIYcgrOfb+V6ZJ7AZVmTUt2zEzD4/yuZt+36PfmAm9mMYzPS9nnuVW54aG3g29dAhtE5zeG3pp1x8iHRHpZSPvqU6fF+NBMO++6fk682pu937Z4HsK24KV4EfDahvGV+95IJ4e9Cae5fS63xrmH8eCuwLDBrnwbxdlSVxyA/jeXKs1Az9z/Vg7vUzPpj7+nqJzf0mbe6KtlNywgBs5jkqBJ/05mJVGuElrrxZsdDFlXOLIkE6syLAiyy0FRRarLFJ5FHh45Qgk7gi8jvfwzLSqNTLYz3V7nsT9hMoT7KqBtHzYmCMSHB6kvC6cnfO7LVmCrRC4XCjJK4tXT8Lor5bKfcO14X5/3UCxJl03omSpCCoxUmYjSJIL6bWcuMYmgNVrrE8YoyYgBKVNzyBM/2oeGxzYGQQhEHhjGR8zPsCmNLmuUYjxdhvXNQ58xvkmccS/8hxvuBzj5DaWNOpj6mZ83viMonBTFGXqYCqzwXoajzIOk5LPLHA0NemKvCZvIIqaNv2NBdmunu24dUte3N1sK2MGMKZuELadXjrVb6fy4tbYrN4EHKMOUL2pz+N/pDdewkbkNS3BVAm+hOmx3wbbc6fymjEkGi0kRfs05I3TekbbIXw9yMk+FZCGRJ829o3HKuBWZugOD+XUWbDs7Xs/561LFwh4A0SBQJAcdUecR47o61JY4ie/9aCdyywTBRNZoPsQ9GAFfccesPvLF4gyfN48qrl4NyKMJ6vycJhNsqXha1+x7U5e1grg7vSYmn7BuBlGKvIzGjeM6T06fe5mVC9mmgj/mklbSGlG8t3SS6fYZvz8HtFLu/6Q9PKI76mOnhc0deNHM+1/+nFo935pr5eH9tBAUcbNZ7xUM96eZ/gGYAKRDRy8DjZZP9ZOL10Ut2u2tdQJAi7CoM9CDr6sPpkUNjY+xG6HrjMV9zwVQ4wxF7pXTDTbbr0+3vL/uwGHJwc7j+OlUyR51HoFdnT0a+mWXUdHuh47Fvag0eW40JiKtUMeDBUWnOYYFuWjyRBWF3GVZzIuwhzRq2XXbaYTQrllNifGjijac/wyh7s7XusVSdUZTJFkxHpI66iS8W6iQcNEg+/TpGA0waNmPIpfjRVrpvjxOseIAr+iuRgXHb43Ab4w70yTMo0JH1AsLBucb75soWpTjslqaaKyUKB5buH+xDemXaIQE0xsxnzt6mnmjqcrg8tNqMn0K/Bxyosqmfeomd9B+cZB3q6eMy2vSU4HztNbxRpJ2+mlU/12Ki+YYEE0lA5DE6CgcRP13lHjfwwnt5MXfQ344MDYzFhpAGWGghtsz53Ka4xpM8yG1FCEiYOa6XaI9oadT81CAjkljh9W8kaLeUeHjb6rGbxi3yUcG/PorMRUtbYqmZyM2KqqiFyMdhHmsO2it9gDTNfnNicmZR0ZjGQy+OqnLejDNS4czH4fi3iDqTqWN8rBqds/YafKB2QpfQxTu9hECNPKshUY1lq+YHMzmzzb9GLaG7RshvoQGQ3exM51RS8dKXFTnNwjemnXH5JeNv6e6rQfQ1M3PbxxHpm3tgnF3KD9sFG9tLICoCjTLcNJganFTdGkZ/Ie0x5G04+ZYNRN0I+100sXZe2abc1sxNEmMsNyQayribTvIO+HzBX8jpgGtNzWbt44YFUj/D6Bb7uvFZcdY+t4jcU9FpbSg2wAr1KHRxEh158nVYSw4QrXUayEU7URxsmCqXjrSZXJ0HbHnUDyGJk4oLnA74vjCSYazM51nLFUSLtcay0WYIpLpLxGBoYCW00UqY0J33+FRplGb6bL4XHEg2EczK0X25RXBr/iSxM/hG8wvY4HCWaECc/AXxGQgKaDzybFB4oyAdmQ2LgtjVVtJuLblYNzUBOz3YxJuW3MIBSLG5lt2HFrVADVwDnt6olbT3WjrccV1+JXs0lNt+RFscZPb2RBhVFt1K1dPWdaXqgMVTImPmoC5rijif3doF461W+n8prYDMCBskx7QE1aWdVm+GgnL25rXJ6olVETnlyAaqeXTuWFpA8ZuFMzOWjwuCNuNNPt0DxfGaInsBy5XGYyTdLYCjvOb12kydAuy5fjOnvU0xLzsddddeOTPnfBx67DtsN+qyNJGq5X2avqoCccCwZ5v1fICW/HPXcssYzl8ZRn4fbfnV/93A/es6ps1W0rH0IwCWOLFu8YFpWO94nEXCpGJxiTmbmvPC3MEGi26cU42HCY4BDjcjNTFl3Ryww/Lh0X3yt6adcfkl42/p7qtB8zfiUcxnY0zwJ+bfd+aacXGNNoi2bCHJ0nCkH/bHrRnj7MTCn+RT9mPIPox1qmYIf2Q7f00kWYXbOtC5mWwkorBiMvyiUEXoi4WYcr2Pda051To72W48rMeode0GiOt3KFe+VCWoixgCMH3u0OYyBbHIqwgq0zkKIk8nxdy7Q1UAsHWc7KkUI6s0FP2hLJ2vhCb1S48CRr3wrZCIISgwRWKEJTPOFXNPZdsOHzdWQm4V+vSGTgs5qenfZlNgwCs0GJWZtovNHw7ZnsHCY8wzR6HKbRwx+Jb2AnmbYCk8U4pIeGhsy8v3m6zPfG2ja+HPBAqzK5NdqVM93+puOkzSh2+kb4bEw0VAOFtKunOd+8+UwcCLbgRiW7Ja+JMzEzL/hggps3Us+ZlhcqMx59s4YSfKBW1K2dXjrVb6fymj4XlYG6MfAwDolNMMfXTl7zTjVDDjOXYqZiNqKXjvSLMiEp2gNkND4DM6LbBO2w9WazWkEgKTYydALMmsmkwyQhcDs5wcDQ/MWSNfkQY9WGLdfdf9Vapn+9ftWElbMg1yFHJr7SkMNwi8zXzYmy3Qwrc4cK+BVCjjUgdv3W4dWRE11y+4OqwiJH2zrTzcEFlRLM5E77dD2VBxOhsfnUJJgZqmHVSqftcKb1YlwqZn02DjPSNtN9XdFLp9xm+vxe0Uu7/pD0svH3VKfPi4k/RJmm/Rv/Ao5275d2ejHvCxRlnFPoRY2faKbb80yX35p8m5rfNlaW6cdMbPqMvl/a6aWL8nbNtnZYKZY1JWq+5UzmDvYOKkq2xlJCmSIAA3OXsCFNlwrjOkOAoGgtKZOq4WI9kEaSXkdiNwyn43cMLxB0EVmxtrJGFjpCpV62VgsPRRXCj5SH3CPCKpIM27G7qEMrH7A3CpvcifvczM50GkmFsBUk6xMJXOiKORLB0bDIsagxRu7gKTt4mjhEMCFTxhMzHS2KD2ZUav6Kh8eciSfBOOdwoPWYlmQGG9NLu3CO2ZHI2De4HSi1K8c8oqZWxrI31rlxgRs/+nQSjOkqPbye0wHH0xaV2bVR5AmqKLFxDmLfubYtgUkFhMjD9WYhO5xwERaPtUmYm2it2WGtSMoNymuqZEYdxoI3NW9Xz5mWF9UwZKZVaWrVTi+d6rdTeXG+6WRRKzPKaj0aMx9v3U5e1Ge6AtNzF9Ot/eHtuVN5zTsb8M0A26Smwed27bCLz93U6LEVkIDHTBdTw3ssb+7w0MpJxm6+7IH6yA23XrLyrntvW3F9bTvtrbJ4tZK4WOgRINtn4UwOSlbnWNdt66FGWtpl7PI/roqvvXPV1XfedveadOVadH42HrCk0KFKssLhpdUZxzAf9nqHR+shFAprV/5FsjUiwkqSDp+7mdaLkQoqwL+4l3kFmA9d0UuH1Gb+9B7Ry0b6Q9LLRt5TnT4v063dOJ7Ng2A+bNB+eCS9tFyT0x6xaXNi5pv1TN0BvTFoGyPBvBFMoOBM92Pt9NJFObtmW3exTlTU5iQgEDDfWmwEZ2oxldwPS5xRnxTmA5z4ISJtWka829oYHrM51H42p67o3puMAOKlV9xxx3N++LNtf/6HA79/7jN/cv4X1yU8H+BZgoE5/NpTj0nhZdiWniPDP/MyVvGuvO2O1379Owd/76wDv3f+bt857301xGmnfuYFSPzJbY40n7oPmZQaanKTCUI3IgJEgAgQgZkmQLbRTBPusfLT1qpSLDdtRd+WqhW433MJCxpZwrw4yRr1ySKLsPR0yv+E0zpNHNZjNKi6RMAQQJ5QJMrT8IBbA0gX2pRq3Koi7noIC0WQLaRlXGPKS6kJ3pojwqgzb3AsUfRLNdtv+AFivVmsuYctn9QcCzvWMwW/s24gmqOIBXNmPM6e9EgEiAARIAKbjADZ1psMdW/cSFsuZpaLNMMG9HGctgxo3gpuwdRN4Nv9oVsNPMTWtFKdILpHdxzD0xsUqJZE4D8JaAdZrB34mrnE8uhxLN6wrEnPVbvOqSJDq8STwDNk/lw/nGCbc8ScuP2DGqY1sla7iPWaDFgUuGO6uIvbfTvOw1bnrBA2AqswIbR2GBmJ/n+oEoEnAkSACBCBXidAtnWva7D79bc58x3he24r7tbxkFAkT2ONiHktkaG6Wa8hNBimdrnku8j5TgcR2BoIuBmvOzoRLChrtUAXFYmFeanYe2EV409EcGNVAsvSm0axfEO19sMaH27tYp4VWKQNezrO7DjrZ+58pAx9+nL4umFd57ooIzvoLbCtsw43PN8agJOMRIAIEIGeJUC2dc+qbmYqjiV22H1HJU2dt7J8ZIgI0a0U3a5ARsVW/LXwS5ZXVm6YYqdlSX7rmVEDlTrbCGgs0PbCrFHNJrHAl3FX2AO6tPzp87wp9zOiqEQyPPH3XCvdWsqMJKSiHOQIFEH6vxzbNFp4Zryiz3NKT55rLGksRWTFyMg1WMmQkt96tumb6kMEiAAReOwEyLZ+7Oy2yCtVlpZ8pxLaSaMW+kingCwvPEuRgRKuOc8t9xUiXBdJuzIY5RJ/3CIhkFBE4L8IWA2duY2oVDRVVPjD2q/bBX/qE3baLmitYbRbzwF/4PZ7/z5lJE+lB3LqcYx8Qxy7Y/n1rJw1wkYqVz1r5x13RGYPLS1sv+4m99666mpkCCS3NTU4IkAEiMAWRIBs6y1Imd0QxfUcmSfnn3vuC57/3Kc+5Wl77LXn/gc8Z08cez9rj733fdJTnvGUPZ/1ng9+dNVYHdvWP4ZcZt2oI5VBBDY1ATesYLNXZi/WxRPKjT5sOJXltXfvsWSAZVjJWHAW58kDd9+/HrEesJu11K0smo4tHNbMRMSswkYSfm7PPejpu86FVa0zxI1gQ9U7/7luBBdM2eZ0EAEiQASIwJZBgGzrLUOPXZMiQzIQ191R3pQkg9xRQk262PNNuDaSXeexcnwnS25z9u6veCIbSzXyHtDRTQLSibERSIHEbtjYKKlHetn6PrcSNVJtccdbVrs+sgYdv4Twd8axZ4lbzXlqTaZMxnpuEaxwM9dyW5le6OgugdQtAjbgpIm072l40rHDBUuf+pLtbagAiekdbAM7ctOpdwssQ2Cij6uYqdyztWztdh4qgYmeIS7ygUXbv2371m6wuYVFjnH9wbVfXpOUpNvdqlJpRIAIEAEisHkJkG29efnPurvbFpJb2wKrFLFJJXbfCRZMNFPsGlio3PKQKsQJHDtQ9eb4WGuXKbe1azMdXSTQyrySY2sVXwkHI5mhpcvP+P35f73phuuuvvyKv/z5nW8+TLA0jWrIj8yKDFslrffsOQsO+flll918w0V/u/jWy/920ftfuH1FURx8F3XSKkqlLBFpztKgNJdNRjJ237HfLlWkpsRyRYHNmyavuGLtbTyCSR0iyY4bMrcs0whJ+rCAgVsVlo7pfOCd++6KSwouM1Hixdit19x7iYixkQzTtCa4y/qi4ogAESACm5EA2dabEf5svHVr1/okTrMGMvAK7jfTQRGUG1GdCRve0ObkSNoYmyMiobPQ86NGczbK0Mt1CkUAgwxL4OCWRkbl4UbqDswdL5Qt0v4Ae4rGKmmEgUAeRFlgnxIFP/XkeLleDj3ZYHCtluwdxYREZAIdXSXgJNg7STInjSPm+H0Di5cfvusQRpaapcirw8buP+2W4XFY0qyIvJjlHkZAGHnaGTQJbbjczuct3OGtTx7ApALCQ0pILTK55rRb7oTKmq29GmktY1e1RYURASJABDYrAbKtNyv+2XdzlTEPG1J73A8CwZ2B+U/56Xl/uPmfN1511VWXX3XlbTfdcPstN5z+pQ8uHKikSeJ3vnf07JN4dtWotaeuQOrwPMsT2NeV8kCt3sS8AXYkiaO6ziOsNEUel2YUT214q8pFViqlUdQQiXAHnOGoppp+06Ywgy6rtRUTBd5YvJvnKhx427Ofvh3Lpr5AnpD09r/f8zsoBDmwcdjCSpD6XSZY+4uFjgWGSIF2gjfts9O22I2RqVbS63zy1uvWnJFm83WVlVr67nJ1qTgiQASIABHYfATItt587GflnQXWWeXpgytWNBoNnee1JAznDOVphhxjMOZymaVpXCnqMm+lvi6w8xwdXSUQF4lGMK6DnS81NhfB6CVrNGxdIKc40k/4ngMtSOxW4pXsoBRnuRWnuRMPlTDUUYWV94dhnNu4vquVosKwm7kWUtjcZoEVDsx9y25lS8K0juCTHp+45Ud/X5UVXhw6Gl7qxGGWdgM3iwsHW6VjE1Ot++du946n9rtM8aIVC5+k951x6SruLBy2m9jNkcMpTgcRIAJEgAhsKQTItt5SNNklOTIVB54Pj6mPw0W89dC6xhiXCgG+aVYkeea4fgXrGdMo16wU4kw6ukkgKCNeQGYFgt1TVcgkigdKZWxKgm38HM+P47heb2qOvBKuxBaajo/9Aidzv9Aic2TSTPws9oLIp7zj3dRJq6wcIVFSFDm34vhVz3zaEzB4cdB5Wsxma2++5wfQgUAmkFYACJOOg5MVMlTaDdFyWheTE6/ca8+dvUYxla8P+8+s/cfdP0gKkSCqXgfNhrLpOeq2wqg8IkAEiMDmI0C29eZjPyvvzEUmFTaMsYqsyKMaslFwh/UHVaxtLJXKQVhJJcfOMk4QCsuOmrVZKUQPV6rZyKTUGNYEpTII5wVifC14PvGlLiSXMnQdqAGb+KRxUxdxKyhBu7Uk8yul0HYx5oHDG8tQexjB7Kw6l9gwhhXl+UML3/v0vlZeFi6RICSqrzzrmnXrSl7qp1YqEH/NsSeMSIsYyXWYUjCnS3MXbnfEblWIhYgSbcE4v//MK1es7rOkSj3lJCxl8HfTQQSIABEgAlsKAbKttxRNdkkOF7n1sgzbxPh+6Lgajmov9OoTdQ5rIsngui5s1xIKTutMIZ0FxfV2ifu/igndsiVcuK2bcZJKbH9ZmUxiiRBsHEz7tmVzniQJtp8ve4HLLUslAyJGvAKyw1lIN4FAkTyUbtDlalFxSKbHsX9S6XnPOvipWEJq+a1IDiXiO2/66r3DrnA1S6RwhONyyTJPI5uOhzwhns1T+7kHHLyHheclwE7ncGcnd91y2kTiN2KUmGLbGXyNLU7pIAJEgAgQgS2FANnWW4omuySHlWPHuUzb5ShpTlrOsrzM0klVSiu5bjq+LbzUY65yEYCQyYmKJhvuIe4ZAms5IqVFXFiWrWIMP2AMt0JpsKV1Bz9KRcjIBkPa4dzD05nHoWVjC0AbPlAcwsIW9BjnOLDZJIw5JrkdaTvQXCBxiBIeklJYMWJCOrrpRk6GCBAE4rSEgmgK3lvdEnYrO7DUIMeaA3eb9+0zxGQ9LLhA/r3izh9euC6qVqzGONMDjrQsIZXVZNophMg1R6Jr7S074ekqt1Mbl2srt+7/w6/vX+sPJRWLizV+nrLYrxQDWxlOEpcIEAEisCUTINt6S9buY5CtaWVlLvN77h4IylnhT+jRxro1P/7a5/Z7wXNe8dLDvvr1b191+0hTsD6n2ueI1fnWZ2S1YWojeAP5IbhCHg+d6D5lYU8Rz1KFtnv6ByJAEIgDoSAaBISYLWG3soN7SjbF65+zdCEirUWAFCERc+vuoue+4vl/OOLwa456xXWH7/m3I/b63ydW/Zx7ke+ziHuZzvrfuP/SxU5ZaB8bMaqERbLyzDc876o3v/GmF7/28sPfePX7XvaD3RY1wpVbGU4SlwgQASKwJRMg23pL1u5jkA2WA7yUeVyMZWMD5UkmLzvlvcf98PRLVueqfs8DP/jlrz787v85975aXuMNxb0q7R3zEGOPewWyULsWL5qqFdShLMYbEtu7IKCjh38gAgRppSkRLkSDgBATwj6GptXTl+RBifctestu4TyNwHfm5s1Sk1V0efkT/P2XVZ+03ba77LjTE3bYcTckSLRdKSawO2Oeu2X3CUc8dWguFjDyrBVB4k869tDOixfvsX2w09MWPHPZNk9ZxHcVY9ZWOBHQ062BKk8EiAAR2CgBsq2pgfwHASyZC2wfsbu8VK6NNZL4rnjtsLScwqm6bNJpRlbtvv/96T/WCB6U5hUT9xM+QyBSwrZcFUe8qKWlQFd5YjU8L8617ukfiABBIA6EgmgQEGJC2K1O7+PssP3232+wmsWKC4XRUlFihUDI1KDKBTYxx2gDm5sPxCkT8wu3HOcj3HFf9pzdno3tYiLNM5YXqhBVBFEVAbZqjBiraVc3rXLgBkVlaKvjSQITASJABLZcAti1AMGg2F5Mjg2vh0dmy5WUJHtUBCYctbAY++WRr/nMDX7M+vfaf/c9tvdW33Hlny68NSvbA41wfQXBvq//7HnHHhhmA4GaTJHllw4ESkgVY+lhtWaLXT76szoCa8NBlRQcFHv50EkgfFtGY1D7bZ98Q7VQWVQTAazL3ggHQii54i62EZWcz//q2djtEtuXaxEgi3tHailr/2vvftNbF7uRYKHMMizpRTh8kiMevQiZjeR7IkXRl53/g+ddESb2sJMFYf82H33j/u9ZXEGv6up6ga7WCh0lpXBzlgVplnkVyfQNv/zFAdfcnXqDHdWHISBfIUuMh6573bGHIoW2ERN5SjorZzOd3S29bKbqt78t6WXWqWSqQj2uFwzoEZtXcGxzwNftczDi0pA0ymYCG7zOTt6PslZYvlO0dgBo7QMw/6oLsSTFRj5ZzoVu7QPQ0wfZ1j2tvu5XHrHUg1btht+ceclqb9tdnn3w/s/Is3tdPXrupz9+yp/vDjJZZ2G/eNK7fvnpw5eJXPpWK8svHQyr/SoF9iDnsZsu/soFWAGI3a69QqQIUO7lA1umpLAcBRO5s+r9zwsyD5nk6rYKesR13S0bTtiDllxljaus1OcGcSarymlaeWEhx0e5YLV5TEZIE1JSo41kWdluSi6i2BWDq6rpggksexRImoigkH5brguLsDYX8do1lsKLjcwiI7m7hGUdprPscVuhW3qZdc8W6WXWqYRs69mpklattmDbmgyj2dvsNkvNygnPZLjdC952xLvfcODB21aytdz2vMpTDtxnG1864zIadN2x+EERO8JC5rHSZqnkLLypy50CvlzPkjIWImQZEhvzFLnauOrpH4gAQSAOhIJoEBBiQthZqIIZrZISa3MWJQsryhtNilwJJAOBvYz1iSGbkK5jI4mOkkk9mKMXZHUri+yUzS80VxMhcsTHOc9tLH3k44itiks2g8c5FdzSoWMhT59IOzSsZ1RUKpwIEAEiQAQeHwGyrR8fvy3uagsmgkocb7CUZzmzcuYxn4vmGPK/5UVzqV2K+dqyNzTMEIJdLXRziwPwGAXyCiSe5sg7XfYdGeeOsi2NQBEtNTZQ7OEfiABBIA6EgmgQEGJC2MeIqWcvC5o+y7dhGgHX2Ne8XxSsjGyUvJI7VZ9VcpnpNA1F2Zucw8fGHV3iaZWl0m8s5TWrHFeZtQApsTORIihFOWNuWlO+0KGKdFKkCFvZ6sYqPdsQqOJEgAgQgUcmQLb1IzPaqs5QRca8uYUcLnTf4tgS3nAhsL5xQHCX8bxeaB0HSL9s2xOTvOkqWoP1UOuQPFG2J5TKspB5UWFbKs8VD7F0rad/IAIEgTgQCqJBQIgJYbeqhwLCxg42jqmzZKRm9zMrQ/hjo2UoZ7qoJ5aDBasFlngymXoj2qrkyELuJdj/HAFCGFg1EHOfjTDEjzDstYTMK0HmOAgfYimGXwiXDJH2emvjSfISASJABLZgAmRbb8HKfUyicVmkhbIk1/FYmmkLWzNjIdjEpIo9u+RVSxLLtnxtR61Ezkwg3QEdRIAIEAEiQASIABEgAg8RINuamsJ/EOC8NVPNbMcRuTvUPzoRMO47Zc1CIQtrolbzPF/ZOf6YxPWioDhRaj9EgAgQASJABIgAEfj/BMi2ptbwHwQ8tzx2+0Unvv/Dxxx33NuPeuvnv3je/WOp1IWVpjkrqiUX28vxRsq8ShBWQx9z3HQQASJABIgAESACRIAIkN+a2sCGCCSxsqI77r78pkuv/cc1l1980cU3ysqiXPIBUUll05J5ljSrqhSLIkryDAGjdBABIkAEiAARIAJEgAj8iwD5rakt/AcBrFUbWjKvvz7eiIv+sCzziXvvecASzq33TJZLYVow37O0PbBsQQl5Q7iFBL10EAEiQASIABEgAkSACJDfmtrAhghwK8kW7rZTf1FyRRqLPL3uY0e+4+gj33bKD/5gpSyy/DRPanMW7FyxcULR45tCURMgAkSACBABIkAEiEB3CZDfurs8e740y1Or+KK3vuoAnsaalYS415scufG6q9a6Qyzhke0FlfLeh71mmaNcq4ix6zIdRIAIEAEiQASIABEgAv8iQLY1tYX/IJBKdymrzHvTew97yX5+85+DFjLtNVM2J8l1Lex3+dxd93/DB1+8MKi4owl2R6e1jNR+iAARIAJEgAgQASLw/wmQbU2t4T8JKJYk2dD8Be//4Ee+eNo3X/CSQxYuXCCY3nnH5S978UGfO/mkjx5/zLL5AyppuNR2qO0QASJABIgAESACROA/CZB9RC3iPwhgnzjXLzewnVzfvL2e8/zjP/Lx8/90/lVXXHbWGWec/OEPHnLg3tvOr+rGmMuU53lxutXtz0fNhQgQASJABIgAESACGyFAtjU1j/8iILhwMilSZSeSN5M8l9jgWaVp6jmcsaRojvpCaWzuXUjLw57edBABIkAEiAARIAJEgAg8RIBsa2oK/+m3FiKFNS0s7vheqeoEYZrnWmvhtEKrC5kkSVwqVYTlSWYVnNoPtR8iQASIABEgAkSACPx/AmQbUWv4DwJSStsRnuPGzUYcNRzLFcLCGdgkBnvF2L4HkxvO7FojFsziHJ5sOogAESACRIAIEAEiQATIb01tYEMEFGe6kExlldApeU6eNos0s13PFZbQqihyYVtaW74XwgRXRUQUiQARIAJEgAgQASJABKYJkN+aGsN/EIAr2nY4djOXeSqYEpw5jiOllmkc+A6+QXyIUoVjcZUlrqUIHxEgAkSACBABIkAEiADZ1r3aBjIEaHBtKREXlmWrWKgcgRkKywx1V35spmRewJ7W3MqlFgLeamlpyW0Lqxq5blnXtoWTMljhWllduSkKgQgQBOK0hIJoSkDMlrB0EAEiQASIABEgAkSgdwiQ37p3dDVVUxsBG8JKuCr5jk50n7JcrT1LFdru6R+IAEEgDoSCaBAQYraEpYMIEAEiQASIABEgAr1DgGzr3tHVVE097hWFsl2LF00l3CJTFuMNmTlC9vQPRIAgEAdCQTQICDEhbI+ph6pLBIgAESACRIAIbN0EyLbuMf1HCosJXRVHvKilpUBXeWI1sIsL8uT19A9EgCAQB0JBNAgIMSFsj6mHqksEiAARIAJEgAhs3QQ41qa18qhpOTa8HsvUtm4aPSC9sKSKlRtWa7bY5aM/q1u5FQ6qpOB+3AO1b19FnQTCt2U0VpHObZ98Q7VQWVQTgUCwd0/IhZBxxV2hM8n5/K+ezThi0lMtAqbznqh/20pyh6uYCQ9dxLpjD0WOGCOmZr2RfpH0MjubH+mF9LJJCfR4P4b92xAzWXClGF+3z8GMCcmlzYRqZcft4QPLqgqGSFC85dX8qy4UTNtaYC0Xlnn1sFRTVSe/YI9psKm5bTsqSaxsvFm2WdWWoua6CcZIPf0DESAIxIFQEA0CQkwI22PqoeoSASJABIgAESACWzcBsq17TP8udwr4cj1LyliIkGUFEzxVGXLi9fQPRIAgEAdCQTQICDEhbI+ph6pLBIgAESACRIAIbN0EyLbuMf17hY3kd4mWZd+Rce4obOWCjBpaarenfyACBIE4EAqiQUCICWF7TD1UXSJABIgAESACRGDrJkC2dY/pX/JE2Z5QKstC5kWFbak8VzxkrOjpH4gAQSAOhIJoEBBiQtgeUw9VlwgQASJABIgAEdi6CZBtvXXrn6QnAkSACBABIkAEiAAR6B4Bsq27x5JKIgJEgAgQASJABIgAEdi6CZBtvXXrn6QnAkSACBABIkAEiAAR6B4Bsq27x5JKIgJEgAgQASJABIgAEdi6CZBtvXXrn6QnAkSACBABIkAEiAAR6B4Bsq27x5JKIgJEgAgQASJABIgAEdi6CZBtvXXrn6QnAkSACBABIkAEiAAR6B6BLdi2hmjm5z+O1AkbQVqNsdXKYGA5Y2rY91nE5YBUsVodWmEeO4lbEu64k9mKB91DTSURASJABIgAESACRIAIbOEEtmDb2mhO/UuBD0naP3r7kJy33i3qlTV5Q/dXl4zVJ+bnA/eL/pK/bbMYd6q+nddV5OigUExv4fon8YgAESACRIAIEAEiQAS6R2ALtq1hVU8b1sbIbgnL+3cbT5r2xC0XnXbCG17yjL132e25+x6631tP/O0frniw6Welkq7XQhlzb25uJbpIu4eaSiICRIAIEAEiQASIABHYwglsubY118z8tA4jZsvUbsqaM/zXU088+Sv/d+ONNVu6pRJz77n1Fz/86Ac+8e3v3pNUygzbiLPIcnXKbUtu4fon8YgAESACRIAIEAEiQAS6R2DLta2N01rz/x9yPWVqu/E/fnHyJ35zQ3PwoPf95rxLL73mqrMv++2lPz7lwO3FJT/83x+dce1k4EoNwzoNrAEtyLbuXlujkogAESACRIAIEAEisKUT2IJt6/8SDb/C2i5qd13zp+u4eMohXzz5HbstjFw+6VX7F+x8wImfPebFZXXeT8+9rBEJr1RVCtHW8t+DSrb0pkDyEQEiQASIABEgAkSACDxOAluwbf1fTmt4oBXj8o4/XnC3Gtz/tW+YZ9UnWWIJPxxr8tJcZ/mOhz51oVp3060PpJnNJUvifNTl4ePkS5cTASJABIgAESACRIAIbD0Etlzb+v9HgxiPNQzr1r8PjGnP4ssXONXA0qyik6DiVprNpvSXzdu+VHHXjd42OZE1krJwg8TK3a2nKZCkRIAIEAEiQASIABEgAo+TAFe6ZYQyLceG12u95aSc4xzh1cihZ+KthWaZZgl+LjjujZ+6sv+t3/7R4U+2bSfQomYlSqhQOc07vvGBN//ivt0+/v1vHlQeyOdkoWxmRRi4jShybRxOFidBEOR5blmOlPnjRE+XEwEiQASIABEgAkSACMwGArCBhRBFURhLDx8cB8aehD3ZafW2aNv6oaFCyzevWQHDmvH0wmMO/+T1ldd+5yfvfKKa55SG08yy/T4nybP4im8cccxPhvf+5E++8/J5SUNomYoAe8dIIDaGdblchofbdd0kyXyfXNqdNjY6nwgQASJABIgAESACs5SAZVkwqZMkqVarsP2yDMaeD/O60+paHz/55CmDXMdRs9OLZ/P5nFsti7p1tORrebERRM2K2y/8zRX3i11f8Np9l1d0c5S5Soogi1KbRffe+Lur/ikWPPNlBy4VkcdLdlBkea5y1/UwarG4AO5SqdRoRPPnzkvSZDaLT3UjAkSACBABIkAEiAAReJQElEIkh4ZtPTAwEMcxPlQqFXyAM/tRljB92hbrt2bMfijMmomp+JCW31qz9JwPveXTf1Dv/M4vj9x3rsVlpseEgnO66tgPXvPNo485bfxpX/jR/71g/kQo3Vg4hZYuR0AJRi3bbrutlNqxWtEhdXivnY5Zd6obOp8IEAEiQASIABEgAkRgExDgQqxcubJl49XrsKfhsYZ53TIgO4+X3hpsa2iktZxR8wQDkguOe8XHrl1w5Pd+/LqFYwPVbWM5afMiEkLpFav/7wuHf23dnt/48nf2277pZP+Pvf8ArKrK+sbh0/vt6QkJIfTee+8daaKCChZQUcSKYu86jr0XVMSCiDQBQXrvvRMSCOnt9tPbt26Yx/d5n+99dODvzKicMw7GcG9y7tpn7732Wr+iGFaAoGVTh8QaMDdZWVn2f7UFIOLQKfg3jLTzK5wIOBFwIuBEwImAEwEnAk4E/tURUHW9srJMVVWapi8Br6GSDTDgK8CE/IVz6zp5kEu+jDbgQwAgoiGoUfjSmLHLff2e+/S9kal4KKgzqA4WjLbFkaWL7nniqa3MLV8+fXe9FJLFdTdBhDWEwgB/oyl6/fr14TQjKwpJQEUcs39JtP/Vo+38fCcCTgScCDgRcCLgRMCJgBOBf2UEaJY6e/Ysx3GAA4GUGpLsS6XVK/idf+HcGkDWkFiD7h52KbdOlK4RA9n33si7vytvc/OSNx+pz4QxKqKifr8lV5/efPvUZw+nDP/yq/u7unymbsiCjod0m0QpigFIe1ZG5qUGAUFQpqYjl36kczkRcCLgRMCJgBMBJwJOBJwI/MkjoBn6hQuFoFoRj8ehdH1JNuQKACEQhr92bn0Jw4GhCex1ooxt2bqtRBbOvv7lE/H2o++bc/ONTdM1xTLCR374+tnXfyxlW8766PXrGtA2gVmkREV8qFu1Ia82WZpJT0nFSAIUCzVNoQnaRC6bN/onf+qc23ci4ETAiYATAScCTgScCPw1I4AR6MWLF0G1AtJrwP1C8gfyFfCfDpfxt8ebQWKR8osvPf7svoMnIpYQsQmXh9XkSBXS6NZpk6ZcNzwn3WUbIoGCvAgOuiuYbQEmBPoC2dnZIBricnGgEwLfwerkR5zLiYATAScCTgScCDgRcCLgRODPHgEbtUpLSwEKAjgQQFrDn0BkhNwa8MCX+9H+0nXr/1cwLE3gkFoxdGrx8sVL1m0vrUajEbRF03YTp09t3aJxw5xUwlYNVUq81QZyaIIhCrAbAN80bNhQVTXLQtxuPhoV6SuC4Fzu8DivdyLgRMCJgBMBJwJOBJwIOBH4V0fAtA3IrUHZurKyEtT3oKgajUZBjw8K2Jf7q6+63BrhbCMaD3AuSTQjGuoK+CPxIMdYpgnZMg68UNPQceBA4nV4ahwDZ55LYHZAWkN3AP6UJAlCr8qOTsjlPmzO650IOBFwIuBEwImAEwEnAn/ECOAkBmn0JeMYqFtDvgeoayhjO5iQ3x4tBUMJEK02dJoRZN3UbYRlaU2VMKA5WiiAqLGELghu2JBtmxiB4ViiF3BJkwXwNyRF2BYC0b8y6uhv35/zCicCTgScCDgRcCLgRMCJgBOBf28EIJ9OGAWCNBwke3WwEMgD4T+v4C6uurq1gfltI06Tsm2D1w4BJWlNwSmCQTBAUROIDZTHhNeMbiomYuEUAhJ9kFhDxfqSYQ94nl860MB1BeF23uJEwImAEwEnAk4EnAg4EXAi8EeLAOR+iaJqXYUVvoALvgNJ9hXoW1915oIYUo0jCmLxhuLFkQBp0ySuErRkWrhl46aFabqpmoYNCTYOTumJC2DscIiBcMOfgUAAogzZ9h/tmXDux4mAEwEnAk4EnAg4EXAi4ETgyiIANVPI9yDHS8jDmSZ8fQkPfAU/7arLrQmbSKA7TA2lwQVdFdU4xfC6jgLWGgdtEMzEcIvAQL0axQzUVi9l14n0+hIOBFQPIdDAbryCWDtvcSLgRMCJgBMBJwJOBJwIOBH4A0YAkj1I8KCQCikfXPD1lYlbw0e76jAhmG1oJkKyXMImHjEBrE4xLOh/EGiiMg1xhAtHCQCAoCYONjE6olxyk4cDDSTll+iiie8kXGmcy4mAEwEnAk4EnAg4EXAi4ETgTx8BNGG5bQMgBLAJLMvCn5fg11eAAb7qcus//eA7H8CJgBMBJwJOBJwIOBFwIuBE4I8agasOE/JHHQjnvpwIOBFwIuBEwImAEwEnAk4E/vQRcHLrP/0QOh/AiYATAScCTgScCDgRcCLgROAPEgEnt/6DDIRzG04EnAg4EXAi4ETAiYATAScCf/oIOLn1n34InQ/gRMCJgBMBJwJOBJwIOBFwIvAHiYCTW/9BBsK5DScCTgScCDgRcCLgRMCJgBOBP30EnNz6Tz+EzgdwIuBEwImAEwEnAk4EnAg4EfiDRMDJrf8gA+HchhMBJwJOBJwIOBFwIuBEwInAnz4CTm79px/CK/sAcdJCdJvDWNW2FSrhQolbBoLaBLi+0yxtR3XLsCm3K6qBdLoqGDgqqYRPQzAds3CUwixLwxEasa/stzvvsnQSZy3JDNkoTSBe0sYRXQU/UAwXDYUCsXqdoQhFN2nDawiKFSN1XsUVFQcLVhqTDBvDbUohdYtFFcLGo4yLMmzL1mFsUAwhHWOjf9cTRiCKhrlDGGbRccMOWygChlOEqVm2CzNJzorbBC9Rtmi7YZK5pH/Xbf3lfg9qaCxOYiZq2qSGMXEL1RAE3L5Ii2X0OAaPPk7quIybLGLxMJcolCUMVgF/MFSn4zaCCzJF2lhMo320Esc1UbIplKtFLHCF8NAwZ5zr3xIBleRRjVQh4mCtgXpIi5RwFMaLVXWMFqIoAmOEojqB45JtEbQzYf4to4Iggq5jtqKQpG3Cpi7gJMuaYRFhNd2jYV6GlEgzbsLQ4AHO4EUSJp9z/UYEnDXlKn1EGAQs3i1dVykSR41EVkbhjE1QOBpHIgJBBhDSMHWtPAnBUJsMWhHanywd9dokY3okLC7zhKApouY8P1f6/GC2qdsMyREopptxG1NRCpIF28Z4izDAPTQailMChyDusBEROK+FxQiboYyoFRct3iZI2xBTRQ7XJCGO6S5wFuVV1OZQOAqZhmw743Kl43KZ74MNR7DVJMnwKkkUn22ocdVQ4kR9Bo3bFFbFQFpdJchhPxpTMbvK7YzLZcb3v15u4aRimPBfuG2QiOphCIHEbE3RUMkm68kMKaAVHOlXbNNAZARHokipSNguEuVgOgVwRKuyFAXTM+x4UPfzOJ/hs1RaSTWQiI0qYV2+wtty3naZEeBkjWMUy5AMTBG0cFxFUzmhCsFDDG5LkRQaijZwWnKHdMJjuSWJvMwf77z8CiNQK2QqKMVbIkeZCGrWhiSE9rutCMOEObNSEb0mkyVhuKVHw1gwU8av8NdcTW9z1vqrabT/22elTSRRHLV1DEMpA4Eam5nYvexaMpfzFlZGrKSwy+0Rwf49DluUmuyLh2rYeooRwfRqHCFJxTJRAWOc5+dKnx/CsnQEtn44upiWZOEwBghUOw2DMAmTxjQf59ERQ5URlbJMGcf4AAO1NmgzCLSFcqgI9YU4HSxYunpTTEsx7bCmGhZqQQ2bxUidhDzduf4dEfBQbMxQqQBh1lSIMdst5JCYwctnw2pZvCau4fX9RECzacjjbIKhnH7ClY4JzvKaoSOoRWFQiVZNOWYoMoYhJo5G9SgmyhHcJceiLopG0biKYATKUhxv2pWyjsHcwFg6TddZSvQbcsSgq0VUNUjF5g3U5EiN4/grvS/nfZcXAQo3K1E9LcqblKmSAcpVJNZq9axYtNqoVOJyRMHQ+jVxI4BpKidzSMrl/XTn1VcaAV0NmSilWoRk4wwqJrG2SXoVhIQaXMSO4xSBq7WMnI6yZV4rOwwZg3P9VgSc3Oi3IvRX/XsdsQlMJxDTNKF0Co1s2LpMU6fwC7qkx/PXPPr8dV1cLQYPvvv9dzYdUWsozlUruqkkn83baNzwkmyMgIK3/lcNz7/6c6G4aZk2okMlwMAByIHimgmlbAKHnjfBxtVa2sJEUbQshRbcuGmqQanCjwh2soYAiAcxPThT+NPMMaPmPDjn+UU7aJ2NMT6BgPzahAWRMBMVPuf6N0QAR3XJNqpNg0r1qHiUiFaET+744IWbBzXv2KJ5v+nvLi0TMYpMRkUUkzAbUf8Nt/SX/BWGodkYCoUASK8JgsAo1sJpnHIROHfh8CdL3l685ChiYDFLDLEcYSMMrQmIGNTtDJXDOJ2z0MJDm7bfc+fors1bNMlo9sALz646XFWqV3FCuirHUdmZL/+mp0a0dBdBBplUTE/X0EIEZQu2zLt5WP9OrXJ7Nhl726vfXyxRaU4PaTIuxw0m8m+6rav+16TiogB4KxPVAWaFmFDnCUVCLIlKwZIDG3d++NWCjUfP02pc1POi9FnFSLrqA/bbAcCfevppNPEyW5bE336584q/SgRQgFvjNiDdAKWLY6RpWxai0IxlF278eu79Y56Yd+FwRSVlldeU79341cLtUaF1x0FZREwhghripa1aQxMohLHgAGv9VULyb/0cNgbhJ1AbN2A9I3EYBABQsyhBojKCeSxWRiWWF2icNnQFx4y44RGT9KRaUQ4gsTNHjm/Zsup0+Oihrw8dMZWKc0b2yHHtCF1iJWibUxYO9TyY0f/Wz3O1/rKoKqZxbklGVY6zsKLyNV/fNvn+b46UGwpiEektrp1wQ4cGCK6beoxEBBIxLKRuuXWuy4yAZmgcDSgQRFU1m6IQglJ1RDVsGqktWvrsrS9f7DH5uu4NEpCCqG6QOkOSmoXQtk17DU+tvPrzWY9Ofv2jkhM1NbrG4OSh00Uh0jdqWAsybtGMF0V0ZxW7zAG5wpcnEVSBLnsYf1QsFgxr57tzrpnz+ZnyMI8wtWSweNeWBUfU/j26ZdTjbKzYFJMAhnCFv8l52+VEQFJslsBo3NR0MwZYRZZ1G5UXdv0487oJryzfuX3t5h/nr1yi0mO6NlYsO4unNcBeOdevRgAIBXZisbfNYHWVbTv78dXyvKAJhK8BoGvcxAickrWYgMlYrOrTh6c9uirCYe37zRnftX6Nsn/d159uLTHopD5TP3738eapbs6USYEKVoVSaFaCha/u8XGuy42AjqosKiAmotmqjQNYAHfhlhkrKy2vLK5hUvq2z4opKCqrtIYrHoYSVVskjYBSs33Bs688tfKwYZIopXGaFaNQl5qUd/+338/IRlN4l4nhipUgB9nOnnS5Y3Ilr0dtirA0DBMi9gWtYN1to+ccDDVoefvUmcNbUarAtcrpxShRF6R5LkIVaEPRofLqXJcfARsxKII2VN3CcMCByKpOkyRL0qZ6eu9jt0w8OnXrijszgSXnMaNBI4ukyoDJGBNZF2xs0RVP3nzLypOCXL/J0AGDOtcnpaqlG8tf/OTtbg29ZqRMJzJVrFQwmcu/Kecdlx0Bw7DcaDhuEpXHChV9/51T3t2P290H3NCplY89/NXbywsxgW91y7L3H86pT+da+kUboy/7dzhvuIIIoC4EEzUDo3RFZ9wEFsKPLpty4wPbRc4K4zQRBayIbfrTZr624dEeLpKBU65z/XoEnLr1VfqEQG8VGD9QNYXqKUgbGLbksSL7F3951zv7jdSeL294855BzVvndR7WtplxccuWQqmmqKY2kDu4fYYfi9dEtEyXX0VpCQUwNnGVRvD/28dG0UTRGgFkCKBCEskwLiChc0d/vHbSjC8Wrbzo6zGwtRsiqxOUGyNFW6MIl1V18O3773hizdkA0qTJqMFTRk5o1atBze79NaSI7K2ND23fPz2HVpUoigLZC5QR/r/doPPufyoChE4rCW6W5WWCZ775+P31QTlj1DvzH+uZFWiYG0hNMgmStRBeld26KSIU4H6ccfmnAvs/XgR1n4QOjmmzvCshCmIpAQ43ohUGyhadr8kdN6tLM8OtESFDdGFuQK1hdkD3VAgx5PjqR6f+fSepthz2+gsfPzqza9d2HTu0nHbDzcmcYeuKBfpICEdiGurUCK5kWC77PahAx0tPfvvEvbc89uqBI/knytC+T78x79EH+nbu0qVf/ZyagxtOaEWHT6d3HdA0lxVMFkAKl/07nDdcfgQoFJWMWgVnMgho4jCKGSla/93zi0vqDbjt3U/feODWLmnR01tPXtSOVIltBnfLgxack1z/RpQdvPXlP4Z/iXcAzBp6oySgQgzUBt4ChZGGuPWHb+ME0f/x2cOyPOnRguItX00YPPDZpcViztiH5331+a3DPCQTNKk0nq5RZRmRGEP4SwTjP/AhcIw1Ad5mGhgJFWaoxAHWvebMsbW1tXpErF21qxJEDeDMAzKJIAgC1QRZlnesev2rjRU8NWbMp+99//GLD9839rG7nt246dObM7IrrFXz39x+XozasuLBPRLhaCT9m8ZU4TUVKcdtMo6lIBYatEOKUr5h8Sdrfvrq3RfmTmrd1pfcsef4+5buKaEEj0tx8NZXOC4ogpEUg+Okqqq6DAI5iBYuWffDF9NnvvLF2bKin9/bU1BG2mEvIeCqHiZs0qhEZGDCKUvXHpVRghlzz71TuhF42KcDsZFGyRI/kEWImEV7Kbuad6TernBYLvttelRLFuiqWFkQ9xecC8tk5/FDevhR6BtAe67N6NmP9kDCgnpo3nsLT8dBp6/2sn+B84YrioBqGQJWfXLLV7NH9sqo3/qGR99856sfZb7TfU/N7t6iobvx8BuemHNvYy6mnvj6nQVny5395bej7OTWvx2jP8cr9AQfDmQ9AOwB/8AXIJZsA4rXAv4PCpqVGE8rlgQK1ggBMERUYxUQi71wfPOuYtVEw+5IckQuPn1UdZl5DeqnM0e2Pj37nu63PPxzVfMejy7Ys+LBh/PU47HSWLUkYgxik24rZqEMgjq5whU+HRJaCU04xcQ1y0xGSYXwlnNpQ3pN6tchO61Brweub5qm8BIrshahUYhHIUjp1PFFuyAHUK4bOeOaBv44FNt4kbb1Jr1fefruJMsObnvn+Y2nFS6FioVwPXCFt3XVvw0kkyEGiSppHUCublIlqKYGzgdsS8eMGoJiKBcUdkBXJ07apK4LRksDjXkNK7v3sDZu2lW74sOHn7/pzhde//T7UxdiJl1Vcmjx01Nf/y7/rEY0uuoDfIUBIFALaLqAeEJB+BgReIUR9bKdb3+xbP1X677/ednHr899d3u+RgjAlMMSysgyw9GmiUXPVmwuQ0lUaJHRLB7A+bglJxOuaDnhJ9VQ/oYdC5e98cXiwhCbfIW3ddW8DYTzdQso0ol5AVxSoHSYBijqA0IHSjPQgaNU0yIpIsEoUGX4Jou7VcMEcXeZpnS4IHXjUMyUBcJdlcpce8e4AaYdslSUUSkVWqiuEBsJU4FAvb6znx7ts/Dghh/eX7M9iqSBYPylf/6vywGv/taDRyE8GFQkljKcgOqZbmsmOFIAds0kogbIVLMy5lFJnTYMAIaSiIYilT+/88jN1770+b6wRVzc9+1HK4/EcKxBPZdHts6n6Zzb3++GuRNz6bB2aNnLKw/GNAw05IGgDRQHUMGUCaiyYbQd/637uor+3smt/yKDjVEIlhCeMFFQm7ABl6gYYE9C4jIKvF8ex+RysdJFJgkGGdUVGrT6ReTE53dMGTJ9yserJDG1JBCVKCpTUIPU6UMv39Bz6E2fri1vNGrWWz8t/eaurjnezJ8WzZ7UqlvbBxYDTQgxDJnGvCAcazsgxSt8flyaVxF4y0WhooJFqwJyJYdy8cbDPly44bu1H8zp7jt65FBxKBXRZVojwl6RUio3nZUQm22Y3dSrE6ZLVWSbx0iXQUitmt6SSxIxdeWjC7bXhkyfiJJOIe4KxwXSAHgn5NOQZEMaAe0d+A58QdqRkATQASxZLT2x+oMX/j5jdOPGw0fe8dIHPx3XEztKhULanSct/OSO7rkEhodJgkhp3fG6uS8+O/OGbgASjn396Xc1ClF4hbd11b8NCAYgUGnaEopwLhpRcP30ttXfVSQ9NG9NKD96uOzw+rsGZvJGNSPJiA8EkARd1Rk5YvpcAcYCIf+4XusCniNvugoVNZCikjHrwtb7pj55x1uvn41o6qmrPsC/EQDLMFmWhXkBF/TQdMOg6y7QlkqcRhMKRyjkaWA/hjMcgNwi2gU/aqtISVrQEngek2vmzdtxDA3gVpiXWqZ1m37vHW0B8OGJnV1fWyYautfiiVg8jOIdJt81pX3YYiIr3lyxt6Dml1Puf78/OOs64/XrEVCICEpDmQ3FVIQyKI4QCIrVUascUVL9aaQS9KpRgHOihC5gysGdp/bs/OG1F3ZbrJU3oN/YDnkgBxZibEGr3VBVnmHXA+eYIK5lDL7p8VFtZK38+EuvbbkYU1TBNMm4qQiY4YK6gw28Ewcc/3+Gxcmt/yKTFDIBEwEVPUAkAsQTJ2gwIYO0TTQFRNJst4FlCt6gIutIxI/Kx3efPFe28rkXN55mXcHF81efN11azGNlNeuby1vSqW1HQk0H3vbu6jUvzhnTxm1zuF29dsfKc0GK6Tq4FRrRq3VopLLB6HmYsn+R8P3bPwYBxMVIOa8hbj4n5E6rZW3C0HkDjizpWdWn35g7dtj11721YptmMQZpUZF4nGEbCb4IggZD0WTDExKrdC9HSuD2E6AFhY/QbqrKVb72mU92VquEDKIvznVFEbi0bcOODl/8csF3orgLtNyEsj1f3ndnn+lzXvnw52OhcOmudW++cveoYbPW5VuoR0mPEkLvRz9evnbv9mP5m3dtXvr93LvumvHEXYN7pYH7qRaOJNRDnOuKIgCVUaBcY7gB1TfbkmFHD18oqmk6fEjPFrXmmaINS7/46KWezfIaten9+POv7dsrxdSAgbBEXqBjqzTZNmtWr99cEwE5edHmGyjg01itVx/ZWovbWKBr40Yur+eKbuoqehMcNSFzVhQgWIMSYuIyLUuSJKhaJxqlhk6iKLAODIRAKEY3wAEhEGcJxvBV+gxpxzePThrw2JNPffHduZjqQumwpbXoeOPY4Wl6mCzc9PKGEyRuxjQ/xzAsWu3LvvWBm7PkkKfg8/u/Pvo/Umr4vZdm5VUU+iv6qIomJ2QqAEqFKTgC1TYwVcJNGBaGjwWrcTh9shEq4omWHHrzrqnDrrtx7nOLCpGUQS8t/OHrl79YsHXBa2PbSBmSumjZ9+dKrWoQha+nkj6uYa9bZ/Vx6yFr99MfflsdJ1HSTTMUbatKpJbneWDlX9HN/jXf5HAZ/yLjmnBYpBiSIjWwUzSgloBTFEWS4BIMBF8S/BJ4lNRoO1ZxeMGT993xxJcF0bIzB897xt//7YIXRqYZNkqIdLMcoWDJ0iMylZw74cbHbxuSa+sGxseKNn/05pNvba102UNmPTaxXZoQsKIqgxtuApUAieIcz67kEbKxJIyxMDtqqTHTtMCnHEdAt1+NUkg2cXHTp+u2FlwMntIbTxiYCeAeL22gbnvfwu+LRW+1kHVNt25eQQJvM4QUlSK65PRr7y6/YCNxl6gctjMHDu/ogzXV2X6uZFygLAfOcFCuTuQMMIvqACHwNTzvWvjY+488+fyKgzrT7vr7Hrn7+tENG/EX9p4jK46vOJPcq09bPkAyOG1xDTBPtYqrlM8jmWWly5e9/+nWSixj4Iw7JjXMAHnmK7mtq/49kMnRkFlDXmcAuF0mac5P4u6u44f58t9/7OYHX1q6+fihmhiLUjWnth348vtdsbTMLs3aktU13vTC71bms5Vnz9UwzTrWz/SlVyA1yMkTrz8yd+MFK5Qz8dG5PbIx8JpxygS/9pBBSmtoCStygmZsQBaaJqwvif0FISzUtkwDajmQyukwRlDMRFBK90bpgppth48f3L0neHbrd7vOxtSyc1VtrxmewtR6EEXLatvCPr50W1n0fFGVt+2Ezg3y6aAv7AYcVlpuS38of1240T13DmqX5YPb+iWbdqTM/smVgKJ5zKY1TbFB/osEFwssAawxTciDCcwN/R+Jd7sUjsQrDi/+fOP56mgV5AnTZj7bp0VKFmKZ/qZZedVblp6t1I+FqGHDuvvTAPVTC82JrEAj7NCa9fGykyFP3yat66dmRC2ZMHWPgIkKJPLOrvPLADm59T/5rP7RXwbJFKxA0M1GEAJDCViDDCD9KCojGzij6P40QpY4lCT06j1LP9xyzqw+Ux63ulz76j031udFltMx0cWA2EHDZGn/st2nS47v/3bdpuKLZYcWvzvrkZf37Jfjnpa3v/3GQ629OqUoJM7GTI2WEd2NAZbbuS4/ApIuuwk6rskAp/YKXlQDoKIhsCiui3FbaJEnHFp2LF/Zd6ym+bjBbSxbAvUDF1uxffW+ktDe/UWpfbtkuuHVmGlXH3p67t9XnOe73DWtnZx3zXO33NAiAwdsI7g+OtflR+C/b96/1LATs8molVZ8f+3bK6jscW8s+PzOCT26NU5t3dBDVR5ak18Zrc6vSus7oKMFLAYBIbTI4adGjL97zkvz/v7Jpxu3nEO0nCFvPDGzQTbpA9HFy78p5x2QGGioQRkoSoFZD2FQOh7IadVcqF7y9KOPLzrtBqDIwJvuHTu4fbtA1dEjpFm2efPu0uTWEzt1Zus3bVW57dujlRfOrVv23oYtxw/uXPze/S9+dLw0XmP1nLPgkWub+V2GywJBUuf63yMACGtFVUmSVjQ1gZjCiQTYGtx8LMinLQAiQooNdFP4GrdVQH6olbs+v2fqtJcXLV6zZcOqHaW6myYjYixWyDYe27MeQ2ii6avfJI3Yv3dtyYWKk1LWNQPaCAKNSZzoj5JEvdYth0yfMSKNs8jE4TaRXv+3e3MSuN9+VBXwVOYBSw0DY6BQxMH5hAlwRAsWL15W4Gua4za9El6BuTOyU8ydi7cW45qqZ0+/a7iHkXAigONcUh5xZvGm/HDBvgpf74n9/HBmMlDKjuQ2bRA+bA179Z4HW3ZCTbUsGWc1gg6rJmiHIDpwvX773q6OVzi59V9knAHfqeumZliw8EE5gUbB3g9hKcoWfEQ0Aq5wqAnkRdr2upOTsIOrNp9GLZxsP/XucU1YAZxjVFrERNN2B7q0bdkCrV25uyAeLDy5a8u+/HxZQ7AGNz3997nTB9czWDFC2MnhzDhl8noEwbMRxLEcupJHiCGqbAU1MY9J0ZoS0cQ4EIVMhEmxGTA4x9LSfJGD3+0qiV0sc3eY2Dc7wRyhG/qF8r2rDuLx6uXz5u1av+/o0fUfvTTr7Z8qavxtZ77x9D3T7hrUqXEucEt4UoIH4Upu66p/DxStYQYlnP/q8Na/MBppveKrx57dVyZ0e/T5p0c3xSJbDv685fH75n617aKdc82j7/7t0WGt6iGom5KLiDJ57ZJnv9oGqHibcmlSg2F3P//5U52acJ4oHHwd3fEresZIAoXaKLDaQAseGI1m1BAZqmbhE5NfX4MKjYY8/d6iB8b2HNKrW7chd47rV3545dGqirJ1SNaNvZrRPrJDmy5m2bZ9QcwsOX8mv7C4VNItvfFNTyx6alaTZA2TPZpPIxy4zq8NDFBJaYbBCRLcjyCxxmE/gf0GcAZwKIH8jaKAi5Awl8V1F6boxWdfnTnljZ3hGJrebujoW64b2aYJFjl+XrLC545EMvoNbJORrMfiFJuRmld7YOHeqnjJcanDtf1BmT+DI1HVRAifN5dAw7oKM/HSbf1f+TRwGR1YyK/OIwyNQH3ashnoXkNPBswsVKny4sU9T0yd8f6SPdVZXYY29FsCbgBKOpCepx5eu7ucdlFGr0FDs5MJXPREUCUlty1Xtmb3mYqzJ8ycHgNb5boJmUBZm2vScUS7/g2aii6DAspqHAF5f8LrlsJBCppyIADrXHURcHLrv8iDAH1sWIZAJxmstC2AddoaYmq2Jku2QhD14XsIVDlJKmxgqbmN3KUHVpwssqS4q8e4axv5FTKarGRUcxG3QlQa/q49x4zuEmid6acz2+R17XnvrNn3PnT74Ha8amEuPBO3ZJEKcpgLM8BakEAdG+creoJYMilkRjysFjp5ZMFrLz10y6wXP1m2i2k0sGWWEXDzot6gpb/q+/VHQhdPhdlOQ7olMxJB5zZr0y5TOr/yRHGSVF1SVnL08FnwqKMybn/h9Zt7NJEwmdcZPQ1DamFzgj6Gc11+BC4hQABaCkn2JWTnJeUQPLRz/suL9hr1r5s9LaVm3eKnH7/xre9Kg2kjHnr17y/c1T+pKhiibJUFWDyN8Q1SO/Rr1zGzR+/Bwyc/98rj40e1VQnGDXhHtBpH2Mu/KecdYB8LaFGLNmM64WWgQErQsl2w4cVnl1er/sGvffh05xRXJq5VWRZj2vU6NtU2frmzCi8NNbnmmk5sEp/cosO4MaOapNTLyclKSu/Rd8a0R+fee/vI7CSZqvFoeSGhjDQdTMivPWa6JvOCKxQMMzyfmCA6KEtYHMuA95UGKRXI9YMrEobrmOKywlu+/OjOxedcRupt8755bXqv3n269Rx56+QhyUXrd5ZUXtxb2mj4iKaZXo5TiFBeavPSvasPhy6ePefuM7FzchylEdNQOEkQXREPka6Z8v+jbu0k1r+1JFi0paskpms8EY3XlhWeLSo4f/7Q8X2bF+2usiP7zqgDJ/ROsgkfqRp8g6a5fMH3y47G9EjU22J004ZhTk7RBJRHmnPKTyvyY8SxPXTLa/O8nEZoeJCKc2g9U6pFQSJE1cDZWdNVyzJYhrFwwpG9/mVknNz6tx7SP8nfm+CngCdcNoGIxdK4poi7tm38ev68526/45Fv952vLGeTuVQ3kWxQIpHWpnG0et6OApveKyn9R7XKlMhyt8yxyWxEMtJJRpKIhk0a9bl93KA+IwY1ycvpkcRFUdPt0rg4fTggZ6oE8LmTYqTCIyHLpv4kEfpj3WZcp1xC5MSSrx+4cfa3e06IBG4SaZ3H3TW+qRsY2TzJApixpb/i650nw6eKYtm9unbMTQ5X4km5bbsNmNQ1nfIGPAqS163/wNtnP/LU5GFZPhvzY0TEq6VXmjECPEosJ1e4khG/JIMAJC2QB7nUAoKtHeDXIl5+5Istp8Wq8xf3L33900UnlHaj7n32/bdnXdNNcNecennK4NlvvVHbYsboLNTkEVIimrZv3i6rfYfUALj4KGyAiCdMMMgkxHawOlcyLrpB25RGadW1mh8WKFxgdXHbkr8t2R1jGgy7eUbXBlV2lMV0UhbQJBThxZLvVx3T8Yr2Ax9ukYrqZlBQfMmpbTsO6jN4+MReAzJa+/ICabYc4TFWJ0OQtDs+c78+KgxJBMPhdes3sDzIfvA0RVpmQpQPpMIht1YNnQGnWAxOQCqjVM57es6umBIY/uJHd/RiPT5T8trKcTKzXa9sfOGqDTX5hbG8vr2bAvrX5TONzPY5+5ccb/PA7Fu7NmjI+moVCjTKGSEkR0gbGq1YAkP1C976F3qx41zy6+MFPlU0LrgxKFZvfee1Zx566JWvFq9Yt+1A1PZoasQtSXuQVpP6eKBDZ+k6yaRmZRd9v+owml90qlGX6zqkgtwlhXsw09u0Cf31l9uRpqmd2nbpn8LriBf4i5RZbXIuSk9wJBEGYzGQUUJFEwwZOAzorM5VFwGnuPUnexDAQtE0VMC6kdAcRRBY1HQbMwiGt7wGpoiE4tI1s+jYggenjb9h1pvzfzxkkd4La5d99MIdvW955LuiQpPU7XIsa9Ktfx9GmWX4xqXvfxWUBQ+ORz1h02BMOmrHaY6wBUYvN2Fds5JIIoxBoweVNTpK6zkxUiItL2KEOAMUT/k/Wfj+ZbcL7BBQeEVIkPkkKMB6GCKU2kyShW6cYdIkKiO4u4yxA6rGgcEcQBM5Udm37IV73t1gZ/S489E3vvt5ycfP3t07x8Y5r1jCmdAezRMm3fJI23QBqVz6wie7TtVIyU3D8ZhKoo27Tp3z7Adv/rTo8/eeeHjSgHZeUk1omMqozYtYLYuThOFoI/5jpKFdiaOUYoZtF0hSAyoDg0oNR5gYhWoEKLsbQhyQoAathmVoniLh0jWfPDSqQ8MObVu1HnndK6vyy0D8NWpiLM82admFFEm1YN/pi8nXPDDvh8+/uGtsHuz1+enlp5f9VEgTrmENPZZdL0evjlIBzhQFnUPjgkFRKAOW9SQMnA3WjFfZZeJgPQpoNJ3D3Qj4iuOYZokWBkqHJKA3EwBOiySshIIoioCYgUWYhmXDm0jbljGT1HDBwnmQ0WXR6PmN790/8P4XD55S3byuBznNh9IGiSgGEYLw5hiYhCYbiCorGCfwHGZiUswNTC5SDWMcjifbBs0l5CxApFz3GayqVEG6DnPGssC1/iobFdj4TZmCJmeiQYOhQMBFKDBFgGTZRizBAiFXS8UsGBtgqksAYzJso2jh4xP7zp3xwm3fVtcS0CWNUXgK6CLrqIhYNqYwBIBqSFzR7Hi0uvyIhYp2SsvmBhdy6SgOxrGMX4rb3s7th7hADO70z3//anMlyWJRjnDHhbbvbPzug9v75gaoMK5xjIJrpiQJ0JBDiDgOon4IJO3/GKBLMK26EtJf89IsGZiiiSNEQn4lYVKRoAdCCktyIFKAm3EORPV0UYODDU1pGEFaNIuElVhpfjkkt5bK0BIGyohoUoKRLRUqB+bd8fin3x6tZbMbjrtlLjjB3NGvHYXElaLSDz/85hT4JqCgKhXxeNsPuvfe3ilxomj7sz8tuRCDXyxiFRiaxLe75e3v5235dO6UjpkRhEJJ1QxX4DSHGZoB2xzA7nVoXeDQxaAxyE0cYNX/eSyd3PpPNkXDEoIzXpTiJQ1WQMTFkRxu0lo8ausuhSVxf9Q4s+TVOQ+s2p2E+vN6THp81pwb77+lPU+YbOnXDz3w3vc7WDYtourNRj5yZ3+BQipW/f3t7y4Wpyn1asgK3QKatnNdSQQY2s2ShCmD3peVkKBiBMASAOpGtHwUq+mGxCJ4qq6VR09++e3+SpNB1ZryHds34rLLPfrWB++/rm+93r06Z2ZdADKq5MkxRbCGARxBq5vundGQ1pLkH79esPxUZcjt89EUHjXjqiHzJsHQriu516vpPZoum2hUwAJEJYtTpe4LJ7afixVqlB0F0TyvQtkhXzikp4oer1+s3fje7O43PrH4IlJfgjbnhf2fzh1659P7q2mKxgzTN3Ta+FzacilihwnDbuuXkxTHFJbXCkN/f/rpr2OeKNVh1IgmXjm/hGD8mlO8+a+zjW0yVLKJ0LJVpVu1mAWgmRQQDQdOAQ81TjOCoiBE7Y4inGYhPspQSIJF6ixLqWSCCeliFYjxo5arWjzw9TMf/nhu+1cPfr0trupalHF3bN0+FQjYJ746fiBeUU7Fkw0RpyVK58VDW3+O6ATSvlUeMO3oLMBnyxERUVHCmS//GBcdJcH3hQEINWJocgy1ZAqSaRCTwEnIkQ2bADCUUafqigNolwAYdZMkTAoi5UVfvLHkRBTXSQ2pskBxwgJ8DivwDAi+KXKUwlAGE9wBhKc91aEga+KyHjN0FU406bg3RjHppAxo7Ujhwhe/3BU1Ugot0S1k+pIcr6t/jAtFcpdgaSaUZhKC7qAbDWcJTJGiNAntSC5mUYw3laI5My4ygM0hAFLzzZzJ06+9e14J7+dk1a+pIqsEFY10RSvmffjBgXIUa3rbm+9s+PClGbNumvrk69/tWHxLC8bSNjz70vqjMRJlM3zBCpVpNPmRWxqaFl8+/4MPjpcxLKa6ESbidrs7duyYmZl56VQDfTyO46CzdzXtIVf4WR1MyBUG7j/1No4SNHC5gtIOAdBqDdY+cFpMaH6CYDJw6K141ZLXhr61IU9u3uqDtxfOndq7W9deXbpPGNax4tz+cxcu7NwZbTy6R5uAL6642rWu+PnzYyHtSAHeZ3CveqmoN84qhJMVXNHQAqJdk2QB0LYoqtjQJLVdAofASEGNLSRTkJ1ZsfO7lzz0zEtfLUK73dw+k+KUI1/PW3chrqbVb0pVHNu/cvl3Lzx+x6zHXly+tZZr0yk9Q2DAZTNdSBf3/rCrOD9fa9alZYNkF6ynMglERZyQTRVKOld0t1fPm1wJDCgVQzE3463d9erkwY+9tWje6ZTBQ9vnkCRUyBQMo3n1zN49VVW181+ZvvYcm9121PhxI7p3QoouFGiV8TN78C5jW3g5r0m526RX71lyvKxy55IPt58PFew7sOT7px6eu/J4OG7mTf308fvbNpQE040LiKKAj93VE+Rf+6QmqB2LiqWwHG9jhGpIoCSBoQJnRAyMNCnGSuAIIhyq4SRTrVOEjcH/VQNXDM2i9UwDqcFJ+Eva4+uaVPP1ujNaVWEx121c786arnjwgrXLj1pW+f5irUe3Tj5gGaBUbcmPr859fWWhqTcd9/acgZlCIBaqSKHZKK0ihhsFRR7ngro1ycogVm3bFIGSGMQcWgkJjIeKEVAdgJECdg4NBWMQnQKkh64wXE79euKqxTsR5eKxYJNeQ5tmI3CU4VgctNcM3YgDHN7GgXBNQaOhonDd6sOVSjCrybVt20DbBqT6NHcYlcnCnz98a/1R1KZxteIk6x/UbEi6IBoJ0xncqfLVPZZ14a5LYzFoJGCgagf+LqCOQ9sKTbHQ4JFVW5J1YFaxEDFNJjF5/SdzP1pbFq+Ink9pNaYpTrMuVbdIwWNVbF325OebIzFu6PPvPTXSGzc1MkrjmC2ktM82vvl+Z7T8vNhg2IgGEZTL1nEArKU0r92++IRedaTA7jRwZJ5WrSZUzXle0DQVhGKB0GUYQFxMiIz/D3KpM6X+/yPg5NZ/sqeCUBUC2p0YuINAx47ACN5CSR3aSIROQecuWrT87y/trcTUga+8fX+/FE4E2QNO19m0Jm1SSlYt3w2Ikostx9zQjCUFkuIbNjYPfn5SlHecJvv2b5sKbCwBOrN/soj8MW4XLGWTvN5wKIQzJAasDgyXJJEliJgWDGA+6N1JamXNviUvfbhJ1Fv3vKVbCzcd4JENC35WrODGVV9t+mnD9lMn4sVJHCaUV23f+SnWaVKLFC6Mexo3bsBfXBbpcce0If06ZXlY2AsxgsIxqDEhYKzlDNevj3/MgGfaBY3UeCh0dPern60pjOh4ra//jSNSbdnwQsenevfCR5+594nPDh4vOlvpGfrU3z6dc0vfnu27jewXKDq6Mr9aO3CcHjq2Fy+EBKLZsAEpVSe3HY6iwVO7Dx05dvhkOUqkZI168sOn5vRvGCQMb5wwOPDYIDH86sMZ/L9GAjNBOUADOWob4UwDxIsgiwKfRFLEWNtQwCSZQXUbxVWbgikDfTcQco9bUUGw9Gjw1LFalz9dVVU6WUBVns/0MeWbd5ypKttT4u43qmOOkpLVIl05/s3O4/qJ4998svynisPbv/vguUc+2hWT+bT2dzz/0qSGmGIxNDTOTQswOSiAQx28e90wgX47/JkQuENsEJECgwMDJRgA6IKbLyjsQdUaDj3QGgVONNjNA1YHcWG5KY1Kdnx1tAoruBDsPGp0FiNRGAXMeTC7pi2W8gAdFBpqiMpQbPlPy/eb8cKNxejg7j1TcDpOGkZozZt3vvN5Vc41MwY11DInvzFzckZDMDsnEZvEBaBH/jEW8v/0XYCGYWJNh9NNYmwS6zsAc8CtgkTDcRHSbXDHBLYnDBMYXBEUQ6hYRmPPzz/8XKuXBou4+mN7NMFUE09D5GpCLJ//6jeHdCttyqw727gohTB5hpWIiMufxsmxH5fvlsOnjyKtr+vYCICMBKvRam6rjsU/rM+798HpfZt6aMSgfKSZSKY1TatzyyDAPAjuiQAoyF8XlvN7PQFObv17RfLf9HNQhCIZUjdVzTRoCgCEuqFpHEfZAH3TGR8SXPbyuxslzTv27sf6pnoUVqXihumySJ73iOcWL9kfCiJdb7+pDegf0zpB8y3x2q8KWt43Z/qQ5rzbpmTahqntXFcQAZLQVIVmoUdtqKZqowgO9QYwz7YtD4VUyrUuVzpRe/SLhXuiltZp7JQufj/qTe0+0H9m+6bKWjAscSe3G3Tj9aOGdPCrhysqzd2HMvve0TGPiNC2L63/0Gu6DunY0MuqclQD+SkJBdiJShmYJaOIo3n0a6Pls4WgVa3TJk/5ERcSPXHqjNH17ofHjMgJkHg8ZCus4d385fyjZdXlFdVxtt/U52/q7aEUNMqgWbldrYL3fj5vFu8r4kdc09cL1RrF7NB/xKA+LbKyMnKSU/K6jpkyfe7dz93QL9MHeGJI3GQ0yoUN3Z+EOdDDumHhOVlSaRR1aWoUAyEVsECCFBuL4BgP8HbFsBRgjnBeqJLamkRZMgaYBDRulB7+/G8vPvzA90r/PiPyGlbJJQJOakRyq8b0zm+3lSLnz5awXUa1TMOapvfs0KXm9OqiM5DkhQ4ePFBRCvBhy3/Noy/MmjWks63FJZpKt8kgZQMeGDJBxDny1I0LjAJDw66BaODYh4HQB6mo0AZNaLMnEDuQ79qoSQAoASIG4tWoAeY9Gtm4pfvwd5vOohUXT9MNBw1oyoVslGIAr24pkowaUGClGY5JTs1ypYp7Vh2KmsfKvv30m8XBbfsWvvz+vZ+vDMp0q/FvvnTP5Gtv6Z7DsUk4EjGgTq4k2nqOT0JiXOqkvBObh51w5IFGAkQ/8c3EeZSmgRygSzGWAooAGlc1i2QwENpNzWvPHPzh5/NS1ZlCouuonnmAcMe1KIbG1337XUGMsFv1mD6gHQMpsmFwiq5xLKWfP/XFok01hi2XllJd+nfLAd6oLes2n9Zv7KQxQ7rzVAhhGUHioKkETXFIqxMwFdMEEDyk2tDiuKSe5Fy/EgEnt/6TPR5xm5Z1wBhQPGTYokLYKEfjkhxkaEaBcrZ4bus3C3cGuUDfHne076ArFzCQSUK5uCQDgWHvwgW74mhK95tu6uSxQa3U0Fkmo/d1143r3YXCgNOC8QmWr9PLvpJHAtzmUQJIOOD/QtK2hlsGSXAS9LgJ2HaATG0DxcoIHVjz9SGJ1XMGTenXFCCLXHJK01Ejbh5/yw1j77/jzltn9OvXoFX/HGLHd1sL8At5XW4bmEMK0Kitj6fFOETB4qCgiFGsQBng4YigQqJFZzs2s786XDqrmIosIFCEceGBzJ6Txs+46eY+9dSCHcfK3S3qu3MUW2zRJr56/vYSmEtIy8l3DXC77FTJZdBRwpXTwlP0+fqzaEltUb22E5u7OJTSUCo5J71Np159Bl0/fmDHhs1z0906FEQVg8cIJQBnHdIVM0VHpeXSsJiGbKGgRgD8XsuFowwO7WWxJlhz8fDObfuPnKzWRMxnmLibJjwMGRUjBqxEGJcU3bvo2UXb5OC58tQm/dLb8AFbUQg8pnrbNzMPfrwtXywq5ZuP7dbQQgS2Tf9Bg7v3zk1lk9NSWnQeN/rmmX975pZebdugygkvkSmTsqroCGDmARICiUKi1+NcCA3HeRsk1DQMlHAgk7NsyLgIzOYolwk1UnDHhtI1Q8L3EUAgAqgDxQMcWsvldKVKPtl60iw7WeDtM6lHwDAAuWBBiQfDWCh+gjOjqmg47qnXqmPriv2Lzx1nteqCoxfyyypDmm3ljX/9zVkT8pqKdMgCqRexBgnUjyIWpcgo7ujxX3osoUyNA5kR0mgoDUMPASinwIJGDAVyaZoTwCrWBnVdaCagpE3SmAaGylJ6fVJfk789FomeKkP7T+iRXOPxZNXKBdrJPbvPKBURT5ehHdJdtgvgPqhOGFVy2f7H39iL0Uatol88FWrRp3+HzIAOGnoGR5NMLVrt9bqQKg0HIn6iaJ1wC0rYPRt6gnqSEP5P8CudWfTrEXBy6z/ZE+IRKNSIiuHyCwUXis5XKjZsSj6N4e2IiPkZXI9VH9+/oywWP5va87pWqT7KlhiCqsFRN3pu9aNvrK8ScgaOnzKmJQM7HCUIuJqiu4ERHsZJN6+hEq4AMflPFpE/xu1yCbEBONxTiBLFxGqxsuKFl9+NG3x646YKgK4FikTgNFOy7YNV50zC1W/CkCZ+1AxTiBtNDgQ48DKzkoDbFT577Ocl8744UI01Gj79ppFZQgb0ZU1VRTAeAVU9EjZCWNQ0qIwnakugLQZkcqd+8GtPAGPrKO2WEpUgxq1a1ZTfF/75zSfm3vPkMrVRjzYt9WTKdrnbcfGtRwqwiFjBdR46tqlA2oEYVoXgrvSGzbV9y3dfrKg+wdW/sX2ACwbMHNWgCdxmAYvIa6QRIaOMxblNPIrpBmNzQUtKcB8wZx7V1UctAQOGohblMVCjEI/sX//Rxx/ePuOxz35Y8vOqVRuXLlrwxZfL1+6ScE9mg1wXz4CqG0WF3FZjf0rBovX5RtnpWL3efVtkMoSh4n7WDic38Bf9uOuIXJa/C+10Q2sf6iZIREj3de48bvyQSd0Ht2/StkU6BuBeVfKQQoiQ8YjtFsgoEBlxaMo5vnGXZgsADiBtBhwOSVGqGCctxYPpF48f2Htew7xeN8cbuqQggOvFYF0DuC+tqeWo7QPwbdM0ffuaYxH5wsnqnG59mmT4oKaJJyAMpKHKLKGSVlwLe5PSW/nHtLqjfR87Q6MVf9suI0dPvfXRx+/uk+Opkat4UufMQBRVgqriQzkUzj2Ws47VzRcbxiRRqoYlhMRxGlZ5aCdoMTIe2bpnf1nU4JPq2Tita7AvGDCIoIAoMRVuX+eWKcaPi9dFzYv7S7wTx3QhgP9DUw3RioVrj4kV548rSP9meRzrshhvvHzz2w+/sPwC3+r2yR2plmMfHz25Y+eYHnYB45hBYhiWBOwHkbHAXY7QSAbovwBKgbNPAmdtQooN9NbEQcjJrX8j83By6z9GavZP3wUvFW/+afFjD856+dV5i35Y+fZni346eDK9Rbs26UkxGbyuGR7fu3jhEUMrWX+B79CpTQPQEeHs0oKV8+59bWcoYqbe/8jj3eqTKOxgVkjUeBvwkLyVZCFVcU51SWkm7sjo/NOD8d9eaKuyjXFARWEspfTEnomjrt2y+/Din/YUi662XVO9jIJEAwheXfjj11trcbXDxFmdOD+SWsvVynENFS/M69d9zFNvzH/3u6VLDhSYjH/4rFfv6dGQycrnI1lgo0BJmMpFoTNrqGBPZ3IAf8RoEzdw0Epymty/Nl646QkaEQHExEUNqLouAhqf4ukFX/5YfbHgKNfg2hZt9QDC+dKa8Qc/WlhryacqW/SdUC8FkW3GDQU4L5GWm1uwbvGJUun4frnPPT3bRhA9mayI4YCht+y4SKMpMiLSSEK1irBAKlmB1i2BgWyC0+NOjAucMSybhYeWpWrWLJk3c/rjm/ecAua1AZhNnFB0XQDRvVhw3dqfdxdWZvYYkctZbs1d5ZI8uY0yzyxdecI4ta+01fiBaaAaIoHol+1DPfFD3/10MkyQ5UeQ7rd3zMVVzRD8ok1LRhHHK6TIYKjbcBl4CDzkELChpxSLwhkR0UgbNEOdcanrJwBhB8AzMDw4Rhg6SBYf371xxuTJf/92F5Oe3qxpHgNFSzDyBZSHgcq2AfAREHuP4ngK7WmSGv9+ya5wPLJPypzUvykYKWImQeKIBVVwtXrD6oWPz5ovDe7aCHP76zfuOnDQreOndx/avH+HbkmcJuCeMFUtoF4sFrN5wU1JgHLzIAAfdnLrunUM1o2EAwsOtWGgxSdq1HIkEq5+eNrkV9/54vNvV68/eBrK2VlZaT5okGKmRkPlAA+LKN8iNb1m+5IDcayyuDK7+4BmyakAF8lr4CndtCE/XLJ/+8dLDp86sXfr0o+eeuCNHSVRsuO9b75yy+0jh3TumQWbVwocfIFlDP8DzLxKCChJWUSFoCAxEwAhkMdD0g9cRiim16XaCbLPlWyTV9N7nNz6PzzaFMIDYhqmkY0TYHoNFjAwu0ichMIXYQDcShZdWQE1bNk6KLQrppa/6I277n/7TIUdhl4eEvdYUknl6b1fHYt16DYgFwVp10D9Bn7p7IZdpbELq5d8sn1f0Y5ln3322pPvr6tFwq5WT3/wzKCG2alGmQz+cIkeoA2dcBNVYboSBukk1r88DbaVjDNBxVA9CB9BDC+ociCUiNGoGaERKuSyBZUADTadklnbG8bDSZqnmtEFNILafjvAjmjnyz95tLim/Myejd/uQBu171IvYNJEWcmezavO1kpNR0zun8cQGgCzUywkf//K2V9shMVLxskolXvTjJkv3T+mUbJXMoOQIQAHyzJx2AehKg70cFhvcfhPBEbNdhLrX8ZLIsEFxIsjsmirIsOlx9GQSpNJcVs3oTlgqhW4l7fjyXFLcvvcGRnqwS93llhn88NtRw9qbVthzJfTOqNw8crTVvGJkrTBAzo0BlFqBuA7pOpN6+GvWbbJ7PLAhO6NmuTSqKoYYJcAkxOGhbJQDdITC7zMbcwCwAHM5ATN30ng/jEyDGoBKIdhzD2f/H3m3HlVkGXrnXpOn/7Q/TfOmDZ9wogR7ZqboW0Hi1grdnTXuvP00L7tKZ/kFlWC7Ngsq2r1op1R5fwRq93w3i2TKQ0mg+Q6e3Lphs3FMdOIBPeJGX3b12vYgFfjlFpDkYKig0QYrSphUFnAoHaXUJqHVk/C0xGG5ipMrDUCFgsAtvNQtUfoEHS6bOiVYaaCmCwqQJQMvZQm/ZVETP724Te2KIpdfZocd9u4lGSQzyN4BtJmVUcCkDazbisEwMIwnuFLT/VX7Vpx8gJ/sryo07AJDeuTdo2CUjVHN3903+1PffJTfrC6SPH0HTyCIy0KlP9tkaYFwGQTkH4D5t5iAWpiglyfDZMIB1L2VZhYx0g2WQtKmB82e5oA9hTJGCJK4XA+J2xORaqhBYqDHCUuA05HN2r2f//N/gqgZTMVJbv2LF80/4t9hyqqBU8jG2zESDkhaaCnNMqjChatKNWq9x/nOk/s6uEMmk1q2KlD/dKC7QX5phQqO7H/UGFJmMkiszq++/I93ZvXx+gopqAE4QLoIYiSgEAClsChoAaAuTCTNaB0DjlCnUMt6CVYdcLblxiWzvVbEXBy69+K0L/473UCoGYgj4/BHk3YBA3CRwRuIBajUxpBWa5aKiJzFFYugk5YsSQenH3Ps4eNJj1vu/ul2bfdevPEVk3s4PqqC/qpneurAgOG9eCA5u1t2qFdHqsu33XE0CsKjh+/WF1VYxC+zFbvvfvWsO6ZAh4HgTjIzf7Fn+zP/eNNJIabpoBl1dgRL+ELoiDNK/CGyRKuOEKAvoGmuWiiFOXZsBipz3qDsQu7lh/GG7X1gGNMio/3N+87cVBWRc3RM6eUip2Lv9xSkVG/S/sO5Tu+2nsUqXW3mT6hA6PJNjRbUSotiW/SsX//YQOHDR/7yOOPjxzaKzPNaypRI6EJA6sbDv1BAOD9uQP6L777RFGTDyEmzrlIWpUQK+DyYCWA45QVl5uWcVSJMV6mnKB4PYjSWY2S5IIlu09VHa0NdBnes5kbj8lC4ybm6Y07CyOn9hS2mjSoBdho0BFMd5moVL9tjxHjbunerilYJlhKjKMAnEMDzQhKf0617dcHFqKE6Gb49Fd3zXi9WGHpvEGvff3MfROGtGjU3J9NNavXPrdbl8Fj+5pHt+WX0rHCozvwtre2D0RojjWjSGpannb8h0NV+N5Tsbat+qUm+Siy5NTXz79+8LwgJIOAQaNmg/q3z/JzPGZCoQDBac2EBAGSAfiXMzKJkQEOHFAzoAgKJVDAgADkhkZ41I66EFrBw7oua55kPublZFxpkly4fWsp2fL5Obd3SQKTEoC3BSEnBihbJBKHrYnCbM1iUEMlaCw5M+nC8tWndLtkX3XXa5rTNUe+/vyJmXe+tveiJbEE2XLsPTePapPjZ40IpM7gBoTglA7GPQQcQf/FC8Gf5MfbgBEEWAcC4YnAkQ/IvnBAj8EoJVYVAoRDKTiNJGyUVICz8W6qRTax+sftVXoM5zNQUhSN2rLDBxd99+bGZWeDptdIxZsnAas9L71exTerChC8skTsPLGjG44xvOFJmjJhbIdmvE9wG77G7VvOuPOue2ff26VdU0yOoKoEG4ya0EB0eFa/86Pj5Na/c0Av98fJIBIK6vuJwrUGGTYsgsCiB1IiLIMaEbUlKglBzxfvnf/eG/c9+cb+3WvyS+imd338+gsTe6fQKRltO/Xo3LOVd9/yDWVquBZrP35ka4DnwvG3c/u21/S6JqdDvYCbadlh9JQ7H3vimdlt67N+xCQsPA6daycr+NWhYjksLtukLjMYyETFUNsFmiwWCeMCxpYxUmVsWmepJEOq1hlv8ODiOdMmvb5wf1HKsEFtfZYUJRmWZzy9evXp3CLt7KFNFxX2/LofvjtLNDbObDwTYY2W42/q4U/AsxldNSkabdiie4O8nIaNmicFAFWtGGIMcG2AlIcOBlTdLqkyXe6jdVW9XiC9QbSAk9ItMw5qvHFvMV8JOgiVFRdLzhdX5MtkOgvgAChlahYkYXSDxnnEqaWry43SQ2eoLsOap/pF2mqZ54+uWLWRkc19aurEAY1YggJmEVRyDE/jNM4iLcmGrQjyA9iN6kTmIe0A8vxVFefL/bAglkOilSseeGhBQczlnnTTW2Ak2sxvBjHTShgooi5C0ZBkz6j+bQ4tX3QGlLAPkd5reg71uONMDCPr+RsyVRt+PlBTfnDDrhPna86eXnzfwx+dC+OdHn7zi/snXH/d9KZN0/wcgYJHMwBMQRO4ThQYFEigxHa5t/qXfH2do6GRMEDAQewQGCEuIKMZaklMKlr7zgm9d0svCkimi3oalUw1HT1h/KRp93RNqThzuDKSVi+XkWTRhPYPj4BFIq6AZgXKE6hEEDyZGmgoVy7feUCXy4+cz9/+zrtfrT+h8gGNaTpw5nPz/jata14GD96NCPAawb4XA30/UJlwYLq/PGOwioBXD/iP4mgMDoQg+gWgGo0B9igIWkPrS4G+JGwBFAWquZB121SWL/vCgfWnquIy6h09bXYX/ty+fIU1pcoze9ZvXP3RqvklUdmf1aFzBn1496EzFyvPBgN9JneoF46AsqLNeLIzh3TtPGbc7aPHDW/SpEFKEm9JYReBMEBWABR1olztzJffeQFwcuvfOaCX++MomsdsWtMUcOfFSACFQPaGwr/Ae4LhTA+WGYvLNB3f++VrG/Nra6KaQY164M3rutAyTySHjFoMTTUziPSKw4vPnDPOeJpN65NOxDw4H7WSG2Q1zG7RfOz4W/v06tIoNzXNDVMJTAFUE9FYxm2Zjp7or41VVAK/V02tqZX5FAiaYDIMwlTiMQQVaYV1cYxuIZp2rmx/8e6zheUFu9f8uLfQYM+X1/bq36kBT+iYizDpEC1nNWs9YWgfd8nZVedO0cd2/FQAbrXQJU3te33vPB8O9QKA9uiqJhpASsUgf8Zg60KQOh0YPiEsCi10AArhBjTsLvfRuqpeLxpBC8/AMa9FxixC8GDm6Q1Pz7zp1Sff/GDpkq9Wv7dyWXE50zynK5enYrJJh3G0Xqv0wkUrjuuxwvMN+o+rnwkYw5RAbpp89vO9R5SDojGqR3dwKcUyTboGdBBZMHI0QQIYdkMamEYA+wCVLAusNpwz6q8+ZxYlWflbnnrsO9nmrEkPvzezfZ2jLCgcIJSaZBOSALBfwl3Nu4allXz0wzFWL7vQZuSIRh5UoKlKiUlt1y7P2LJhbyhUfSJ/37btp6AlkdXlgbfun9Y4OwPPqPWDKboSh9zERiFbgRockSjSAiy0rnXtXFhCR0iDxQMce6CaT6CgjizK8RNPjZj6YbT1uNH1c0mwqKJNVK80NZ/q14M73n357sceX1bWsMuY9ECcJXnKVnWVR9AwrjM4BVk6mMuHTa1h57yqbesPFFdVXsg/L/p11d187JTX33l29ugWPGr6QChOlWiasmwQL4chBu02wIAYlyAFzgWbhwxyrQBxJmgLZRM6LLYCVnBQpYYKMg3VNij22xYCmiGQ/JKMrgSatLD2Ltmer1PJWLt73nzykVuvbdko2y4rOhEBc/JIxYlD+xZ+8tV3xaYrll+pCMaptRXeweM75Voaq4BtM0wojqDhp5OGJfMsCI/IhAVuGQbItwBr0mmL/u7PpJNb/+4hvcwfqIg4yhtQmyQsAwUxS5wnUQ6LIJWxxT/tl/1CZrqHoVMbe7FNK7fUAuWe7jBn9ogUhFdYTeB8pljJeZPR6LHF68+YsfrdbhvYBko+oBNmGipXgVsuqILjluilbFtTdACeAGaXZFRFwZ2c4FcHygSh100r7nlizjqt44hWfl7nJSzE8CwNXTrEz2vx4vDh+XPvnvbU28sX713y84aojVBaTKwpOM+2uKZXLimbccYmYSOL0ZFASv8h3a7Jw7f9fLoaU0wQ8FUze9wwvGUSimgmx9AE6IOZmkCSQMJOCP1amKnD3wBUGHZDoItDnRR1ePS/Pq9Y2KJA452CpqpJ6saxH+befPvXR4xgArwhGiqilxXs2r2gpKRLs4H1KSpRSWOYRqneU7tWn4kU7q5pMWpcNh1T3HRuw5QLKw61e+iRGzo0YrwpFB3zSC5ZLbNAfc9GoegNwEQ4HAF1i4ZmE4jCOro6vzowsloTO7j+tZ+Py1r9Ps/NmJqF4rIpk8lxXRNocCwNaS5CDBmEkORxiYUfrj7IxSPuzreM6ILHJBdPSLZFJmeP79eWDh3ZcyridXXqe9/fX5k7MDtP8Yo6Z2dIcrVlaDTLYjjwU+BWAPhg1K1tTg6XGBgM5D9h1YdogHQaNN0gu7bDinjyh1cWHm09ec7NzfkqD0EzMUrzGVHT4/dgFXsX/fBzQeGR00KrYV2a+JJU7SJBpuBanIRTJajuGIwB5B+aCnp8XXjrh5+OK7pstujx4qvvPXf3oDYpQjRueRLysDoYZtk4lZD6B8wjVF4xOPOo4DJ4mRvkX/PlHEbZLIEA1FoHqLRNgmcBSA+BAybAQVQZaAIIyIUnBK0TOQECEpKUoLtT2xIFy7YWxctPnMQGDx2R3bNF+05Trru3T4v0JKr0UGE12LtEik5VxPy0F9SK9PgZg7lmZIf0OGQNuq3apKrXWiYLP9nUYWKZkMPjBJdgWlkJ1am/ZqD/c5/Kya3/c7Gv+81w4iQwt2Uz4HtEgM+iCgioyosX97x44+0vff0z2vqajo3pGk1KzW5eL3507e5SE01pMmJoc7C6UvSwGqFY2tDx2P75n6wsjBOdbrprQBNwreBxDwOCu6YGq6pS42JSNQ2OxyqCyBQmSJJNAIIbcJDO9b9HgEbK3rtryncHq0+c9+UO7dCex2N2TACUnAl7VaQkfviT2259bc15L18/t0+/mVMGtm7dqPrsEUxEz5wN5g0a3SwljlluSw9T7mwmdlHi+JT6A8aPbq5fPHnhdK3sCrQfN6FzOsaCZYMhAkYBOEWgbwT4XRDyS2xF0MIANjYgJRPW2RashQlFa+f63yMAcGuvobi1qsPbD8X0w09O+/AI4+kycfYjc+65a/p1nZoQFdvLKuSjB7ZqOSP7tRK8NGw/JNIwgP20YgsXPXsY7TtkZD0X5OYUP+a6O/t2y0ni/V62WpVsXUN4AeijHFDnKYaryzAgu9CBsAglJqgsOcPyKxFIpv21BT//bcVe2ao39bYpzQI2aZGmRWEA37VkkG/TC7Z98O2B2poz5QpzYfvmwzWK0OTa20enCoSgQI8HLU2hm6pZXN/hN99zy7Qpj9wxo11HHxZL6CkIflWtdvMC2JTCPAHfbEiygXkFWmEwdRzfuEuDAnrrwFyE3DrhtIgaoGVtmzFFL17/4Zbg2FtmNkt2uU2pYt/qVafNxq0CekQiM1r7gitX7Y6qBceM/mP60wEkAw73hq0KGKqYEq27FC8oItlyBK/XMAkrLyAmPPndnPv6ANcHaL0xoD2wBqEkqHgUqwAMJaFujhu6mnDSAj9hJ4erGxfbwAw04SRu2pQfhFZsoxZx8WCmBGpTPHTGWBOIngi4TZCAY1NkiHvYq2T5G6DqgeUbqmKhw1L26HG5ySKGpSXzua37D502uX/fTiC1X3m8CFeVag9C6CJ5ppRvM7ptFoBOWJCRxyGNt01Q+0iQd1jWheJQ6QGoNzhzggKik1v/zgu5k1v/zgG93B9n0Zaukpiu8UQ0XltWeLao4Pz5Q8f3bf5pc7EZP3yS6TdyaEYgbplCmwbs1h83lklVBUbriSOzUihENQA+bRDI4cWvf7+jVObbjrljYqtsBljDWGXMcqlezIOyJmegkgE0FMDNQSHBigIIAZSsENvR2vu1scJ1s0kL5sfFJ6SKo+f4bqP7+QUrzUDCmAVY61DxvKce+vI45hs2/ZnXXn5sXM/ebbr2GjV6aNOa7TvPFB/bWZnS69rhqZKaTIWVoGmlAI8nQKDgh9W0cy9jw0cbSgwupd/owY15N0FBeUEHhhAIwxjQKYdXarDwwuIHng3Q2gZiFmAlCcd88bfmlYYyeu3uebMefPS1+et2ry6sSuo04/X3nr6xVU5eajLSuPuQkQ3ju5afqFQKj6KtpvTtYMoRcFrm6mc3DO395nBN5cFDdJ8hw70ulXLbLpSwUM6IKtBBsMD0NEc0qlCMAg8FRRbrcCDgkpFI4BIdWwcG/6tDI8eRWOGqT1ef8CFU1ujpg5NRGcSTwW5eVzgQYkO00MY3b31k0Yo13674/sf9QHGgBFNkVO9JFfjXOp3uql9jyYLBRnEhCUT7TCvuiUDWQVKcoEIhwgY+GJxyQHMXjjg01O2gbwEtugSkzskVEgOj24A6AJAhnMzhiTVBSA20QWxUObKysv1dY3rk4BXHFr54x/0vf3W2tknXsY1cFusTUjPSovtX7iwqO7KX6T6lX5oVAXodASciOOpYsHuAlrWkKuClGaFdXfoMGdSjgRv3AHhNUC3JAwrKMVLiCNCRgwTSMCCxxm3oyCZoCQlXFGe+XJovFA2TAKAYHhdI4p/ed+ji3mhSdgaBaTLNEJEowrlYURFN8L2EaYDzPCLGCVzlslunlG366XiNUnCszD14SLd6Khx6YFhQyZubm9uh7ahrbxreulf95AuFF2rjuaPv7N6+SZNmGRylM2FdIaGpZ5osxWIoJSk6DCKCgTgmmSD0OAPzW1vM5f69k1tfbsR+59eLMMlwwY1BsXrrO68989BDr3y1eMW6bQeKVYZENKu68BzRa1KHpFRcDruatUo+Pn/1oei54weidFpmaiZHyEXrFz/5/hPrj2hG/eHPzrmteYqEAFoEB9MrBBEtjdCh8AlKOiCHDHNZB8gB+GJAGSFsOt4WvzqSBhXgUlIbhXb9dLio6PAFqvOInjmkTpAqbnniFd/PfmpXTDAmznr3jj5un2rG0zEsEnBltG0qLFm1KXLivF6/19COlCx7cY+mRKBmIMVIhiO4Gu3sgc9Wl+oc1nXEhHZJYF6PgnIs5gJrWRzQbwjGJSRjAHWXSKkTIEnYj0CBHLZDpzz6q+PFQW0fC+1asWp5UVAOgTX80Nnv3tjTpaEW68eghxPmGnULFM1fd1wJ1iR3npiXI8hJhEvWXHm59JmN5e3uuX9Gt3TC5/cpajEvB0xewzgJibmZ9BCYDENL1QAQJAYSCMDHAlw8ZAjAVwDHQSiQ/s4rwl/rxzE0icROrF1wIGJaRQ2739YpD9o+EE1A7uqaBRlXUdXS5UsOGSbptY0wynhVjFMPbl99aNX3Sz6bt2BliKrfpV0LHnZ/M85zUHWjAPIBNttxopqr9Zi+RLZHwVqXMNoAM1Q4/gA4BCVYwPb+tQJ5hZ/GQHTQVAMwCCAzUNRMSN/BGYSwW1wzILvkyIlDBfmlp39YvCcs1Zw7G2oxamw9qsoW0ho08hd+t6lCLDsWbtp7QEamGzc1Lk4bHMbauETVGIjXZaCViFlPQZQ0g4tzwLqnTSyUZsdrDc5lcXAIAlES+NXwD/h0w6kHGqUmRoGQ2xV+kr/W28CXh7UYgUSrKg59//eHZjz86ZrKwPChjdIJ7FzBmR07T2bUS+XcLAmgGiVM2AkSvYnSINBOZDRni3/edbw2mn/R6DB+cPNY2PSRNsPZimxoPMm5/WnJ3UddN/W6sdd3n9ava5rHUy1XwMgT3mQ4ElEMJOkydDMAI8S7AA2vAN0HCjsJ+QTn+l0j4AT0dw1nQk0HVD4SPxPSowQXIWEaa4HYgAD6BQgJ5QMoVdooC7UvFNSoETpdN1VLLI7ue/+Oue9/e7iWzqk38ZbHZz/12L19OgH3EFePfPrKl2djCkPjqpo79qlnureVlFMH3nr8ph6dUptlNes/bdbSTRwk1vfe9WCfPIshGZxVcFwKRxkgHVvxBIob00F9RIftC4Nzsq4j0DqlfueP/Yf/cXXCnIlS1qUv/qHSCbICBpCjSJSEXqUILjo25gKGtoERMoiu2p4Od0wZ4U7CkEPfvrX6dBD6ZxgLHs6hghPFbgMV2by0hi6GDsKQKrbJqHgS1ypzMhtQhOg3b7ywvoSnSZEwgOoN5B/BIiXNKvUJzfKSKAkpKQoiOu0BR0zddCM4OPlRigm0LMhAoIJAgncAFK8BywsdO9CnNSG1+IteiplE4gqcKELQ04fjBTgnWyLABjAiqCKcZsOGzeoWC9Qe+D7orQK5EyUEBKOiVDrgQEgj6AajEJCE103e2/LGmT2ba6BDybtTM9OSdF3HAdN4wdYIVPAhSLPe42DUyIqSuJyJWq6woaCYqmUNf2vjwldv71Uv4AX/hDhtpcmUCt4xaJwDVoMWYxO/k4EzjgEsYMgGAQEJB50EdS6B7f6LDsv/+rHgoAdjAaLHcPLDGUhjDbANJQ0KntAY8LFQMM2BxxYclNxxuhbHhLAlBZr2HpGXAkLJ4Te+XB6J2aLHD8k16hGxoEDz9fovOFF+9syu+RMH5rK0GqUCSemcocWZVtfcu2DFt6/cOgROpzY0zS1aVghQ4of2tQ6WGZpLE8BJNlEe1RSojFpgvA3HUopJmFuAfPNf9DJRzSDjhuWxzTCo6WEGOBYhRiJhxWTg6gDsD9XCOM/YAqZFCByB5UciFcFKMAxsNQIrEmWqkeribx+eOvjGm2+cefedsz4rjlMIrojnNr89bzeMS9iu8QeG3PHsCB0U4ta+/vjPFXrCGV0UFPBcBDErVgKnGRkoDF4WDVI4GQQPK111qTJle2ott8uyNSwGvFI45MAgQOkaHhQdJJKBmg0WMVfZZRGGDyRvQDCa1BBY8HVBJFCvIboMIkqLoGstBHJaN85UORFd996789cv/PKlGQMGz5y7YFGVm4tC2qvithcYWDHMJ1hxXJdQJjD+nts6clD5vvDNy+/9GOJSQMcXBEMIKcGNhzoarKY2uCty2Rl5MvC4jLgH96Cgmi3VGgQKSyLoviIY1Nx0Q9YIi7ExFjzNr7Jh+Xd8XCe3/v2jfIlyC0AzDHJZkIRCQUYNLHjpgM8V1eNhMcQqIcYCWwqPYUdDsFS6YxWfffLxwQqCaH7nW+9s+ujlO2bdNP3++Z9u/nJa47hH2frcW5sPywbJpgYsX7/7+/SyCc0lJXIMUAEjUtt2uW3mJ288de+tOT5KidZA6QaMlCCxVnQDeta//8f7c/5Eq+6Cjf/SF3DB50iYuOI8ylMxhbKxAI5FMa2ag1IyYXosijIzPLlDbnuihyAp0Y2fvL4/RIhB2nJVe1zQr8MYr7+aPCNWGoTKoXEUjeBIjGebI5hoSTVM8Z4PPt1YjGeoik5QDA28bChymj6EIIV6HpZPUUqOi6FqmnfDcyIrEuDtAG8Pqrx/zuhe+V1zWFmQ8OlxKZ1NDIEmqgjFKFBVsf2MrdDgH24rHsbS4nFW8AUpwCaCd1gtqkWTak9UnzqxL790+6kyleBCPl6vJYT+01+9tY1oSkb0wKHTJOVyAYwnVaGhKVBjMVGr0GRxl8wbICpfd8EDAOVOQCDCF46CwT8zihYug68Ex3pMCQ7wkCuxtFswODj9kRwjx/QoaK3hGhdELnJEfTNUxWOc7ckceWsrELnGtVXPPP3jRUsr96ZheCVPuGu1wjSEqQEScMnRk9sr6TjrHzBt3srDFRfOHVry2n2DG2TYQShAh236n7m3q+E1UH+mjCQcCpWkEJXhWCMR4NBKMPD0uvSQSNs05k4DYDURV1Gg3rKCqLuiaBXGxXGWtFKjlBELb3vjgRmvbTypKmk5/W+a++Kch++bmGtavkDVoXmvLziCBhA6bmodx9zwdL+Ucr509wOvrKmEuiZlAg1VUuHACqoSifkCi6dThP6tZw7ONCZvcFAUgKUsGjbsoN/SL5CpcQJN0gCdjoZIX8thD0xr7lPxmuWvPvPQo5+fM9mU3MyU6gLQh9IVIKGaElrII0Yc9NsTWwRIgE2d/cQA6KyJp3748OO9YaqKjQB6hAsBmB7jRMEQ4DzjXP/pCFx1e/m/OuAg6FBnzAZVR+D3JlxL69hOUFDBQrVFAp9ssTgt1MOsKLjyQQmI9vnt8n3blh9QCZMadPc91/elZeidqS5SFXL7zn36fs6U1M2vvb0yYuoXQ3xSg14Tbp3WXpVxiWv3wJdb9+46vH7Fs/eP7FRfMFGx2kPZNE2rUGEDcg8wWIAN51x1EbiUSP2SQv0CL9NxMh4ud+EkVI4lXSIFimW8WiQuy2B0UaGF/E1uvvuBAakR9OyaB1/dHKGA0ejhWrQYkGGIkaofNp2zOIk2Nd3ywCpp4cbZHdsUGbY3Wwvv/mj5ihN7UDbRIpBksMoGGb8Uog+C5gAA1hpJREFUwOYgaV4FcU3q3oCHZoKFgx8nAOFxQPFC2g9GXFfZBb6gqbaICqmlcYMxg26GiugeUovqMqCaNZsiLFVWlRjpSo2IAMOIhjBKiEXOb5t33aA+/foOG9t/1NCRzXpf/+xPe0KSC6QsMzveddNEBongm9euLCytCgM5XhQ0TuXp2vN7NpRJqC01zW3g+cfeA09FHbWnLldIgNz/sv2B3+2xQhNthKhosizCcgpGKcGQpEosmCODZaKAi4bHZ8EUoGkPmF6lpiq2jIl09vUPvzg+K0rGq3+8b9jUZ5f+uLG6FkgEBkU3jF1cufXjF0dOeGenSdBsx/vuvzUttR4sYAJjUqgMLTc3S7mgreRclyKg8wbUHq2whNI0T7EkEbZo6LcQBPR4kiSpBtUU+J9pRBkhBbiFlkdHFNyDAWqjQuYFTjbzF3zzxaYyQ+kzeeGi5QufnDNx6oSHnth45KtJNGjt7/z7S59clABd4wlx9Xo9OK5b3Eg2D7721g8hxWQ8AcbjBvw0qFmYugyoNcup3fzmY0lQZVqMI2nojYYpF7jpyAAFwUIWJkHbDR7tlLhRGyKS3V4Aa8hiuUn0nPjCD0u/mXtNj3oGWu0HrDzqgixB0aA2rSkCbkt8yCC7Tbh1SitPhl2y58O3F5xnFJb3a5YM5GoqBk1XFYRhnOs/HQEHb/07j0CiW1x3wW5Q5318SQwXFiLwhsNZjIQ1qlpVcEtOEsgYnErBrTde8cXfvj5sWOlT7r6rjZtUoMVDIlLY5LNSObtq2eKDoWj+SaHpzZ0aWzEGaZDeyChfseFsDNlfwQ6c0iiXSAJRJdpSUMsAHQNZtxQgx7EcQEEBo+VoUV0a4F/Spl8Klv/4JoV7gQ1iGSqkWwITERVwnedZt+quQmyOjRERt9A0y3t06cbzsbPnIq3GDGsDftcN8cJ5qy+4I/u3VTJd23bxQZNP8/Hla594+MXvy9IHTB7Wimw29Zk7xvVpDA7ZJAEwwwToxNZsDdEaZtcfMOW+YT3bJfSzdQARAXrUxkEkBKCRAOe9ykpBmMYYemUcMVy8TyFdROyoVVVw9AzKZeVYmIITkK7hiiVJdBKrm8kg1oKj2xe/ePP0jwrDksUDLsM0NZdYcXj/kl0lnbsPzSA5vknL7IrPVh6r3buvBIQ9XHkt3HhJ8e7v35759IpyU8qd9tqzY5vRwFZMHIDr8mknq/7nF0HcBDlkElQjrETfGWwqCYGkPYQSj1z4eckFtnkGMN4EjkHgdK9V12ocTQD2A/ERVKv2zYKHNlecJ+Ole1f+uOzTt5Zs3HPo87/f+vzfFq/Zeibkdqlqszvnvzq1s88HjBGKNlg2pJqYLSRMYfQ4AHf/+Zv8C7/StpJwqpZBtVqU9kByG1fiNOmOXDiLpHowg2Eg9yUtIwSO2iIwEOkYKSfHGZQjDY9oxqF1gF5Y9NgrG6Na+qAXX3ykfT3Q3eMoVnbjSckNGmP7Fu0Qyy+eypkwujdNykIgqzkbPfDjvvyLRVaz1qkeF8/iUK0BZByA6zAoR2i65mi5/vrDRiKKRvGFH82e/Mqaw5sXrNheQjbonO1SPJpHAXUoBY0Wfzp1yE3fl4ZshWUYoEqxve5+eFJrpDpKgK4oSBjGwAUddgUCYzQowMA0cKlohYtvnu059/Pao6KB75M800a3dYtRmw8YGmxbUM6BhdFJr//Dy4CTW//eAwBpNNACQEYtUb82E4Vr6OqgUDsgeYuORs/7cR9t5i/+qYDIyPQA0cMAMGhszXeLCmOk1brHrf3acAlkJ+xglEwAuC4//6ufd4KXc/zUearlqC6tUTXOZbVtpOev2nYkWHk2mjpwbJNM3SOTFoUSlJzQQ6bwhB4IULMBXgWZmsOX/8cQXwKEXMqlfoFcy0bcRfs1HVMIqMUo6awhhSpWrNxDNm3EKuDJSEPAXSkN/TV7Fp8oDZ2pJlt37JPt13Lrt63c8sXxYPXRLRu+37rz6NZ1K7546tlPT52T7Zaj/vbWc7ePb9+0bRYXh2oFmNiqlsLihAWFIQPh3K4Mf4OsFEwGXCJoGyg6nH9UKjFKuAyUrKvMf1GnGTfjgUqnhWmqFkWP/TRwxC0fLlpV2qBL94Y+FiC0pgHoA8TW/aq4f+eh8ti+96e/fthO7nDT0zOevOfea67v3UQu3nWgJBY6s6k0MGBITpKWnp5GHT+6peTCsb3bNy2c//JbL8/7eNG682FUTO782GPPX98lW5FVApQk/meh2oGF/OZqSKMgFy4yLhKyawZLlyQqxSWd2zf/0bueevOb9VUNe41rmgQSe6BHBPYhNGgh42WMlgbO1140q8/I/hl68Z79Z1RD99nh86UlJSFGdiM+O9Pb+fpnP33ylp7pjCVyCG2ooq7HGJIWWK8E2TrDEnVCE84F0GqMkCTV5nA6QaQxlKL9ax+Z/sgBruvwtrgkehCcpMiQormB/4lREmG6Dbw6LmkE19C2S9TacwteWVZsmq4Jt93ZifPpaaD5qngRRXH7soyLXyxdL1ZVn/HkDWjUlqZM1l8/yzi9rqrDrBnXDOiSk5kGVoE2GMkCi8iEH04Aowg0R5xB+ZUIQB/bW7buzac/WH2i/Ojpo+cPHdsh1x89uEcqXmmZ9TXsmDu1vVi4aQ856Pknxytb1pZryplSpWP3nkkC0BaAdWOhsAfF4gCt1yzBI6px2OsRn0uN0S3aSKXlaaPuemP6wCxGidEMagEDAlikKg0lGwcN+p9+Lp3c+nceAcjfoMEMTWZYd2CrThjwJowWwbg0GTGqXa6kqpPLnrpx2vPzN1pNx3RrQXtcKWHxnHxm38GTamXY3WFEx2zeZhO0XShmhoyS3c/9favCi0HVrD4o5vUZ2CoXA9+5jGbNKg7/WHAuWrDVajS+ZXNBicpgGMcC0SrR5gaeAvQNYX4l9HedtS8xxIBB/39mTlD41HQuDrU4F8+rkfjJLbPuvOWDBeulpClDOqJRTAkQPk2RUru6Kj7bcUg9vSucN65Ps3S/P6177wZAajxfWBmqip4+dep8MGrHTeGap7986gbILjxkGWZm6SzIhCVw1JYLaHMGGjF0F4KzFi6hYgQ6toAHAVkx2KAAl4AA7QW8ga+y3DoOJMSgxrOCZhMeK3pi0ZtvbawBLtRRqtmcka2TEybWIJuimNX57z56793Pfbv3wMpDF9nusxd89Oi4Tg3stLxmzZuPHN5G2vHjwdJYyUW2x9Qh2SreuFl2+YHvdl2EgjeAtk1gwOWkte03560Xnhk6yEvEIxyaKO3UIUB+OWVdQoY4sJBfXxBRPUgBW0A0vASIToT3HN2zd8f2cEnZ4i/XVFL2uQKk44A+6VwQZ3x2HJNJkEMWCKYcmjKywNp2cveu1w27tktup8YuD6FrWvtufUb1HDfm7ml/v//G5qkYGDOZODj/kJKuchwNouJiLESSCYkxB7x4aVwYPq6IFOvPYGriQFoLqhd/ePjm1fuqd54V24wf3Y5TIfuN0F6/eFHTxeqgEscliw4IJCB5wkBi4yVp4xeLd2qcu/foKV3zKIBe8b5YWMUolTOCx77+/oiOGfEjZ/ReY3o3Bv4JIzTtP27YgG5tORYEX0wb0D/AHqGhhAonHsixYXY6I/NrMwaKW9U7P5j9SeVt3/64+NkHnnjyvokdmzHAa3S5SrSoF/FpGN0od9TEmwd07dC2AXNi1dqT1edr9BbXjmgdNy3DphBdlmiCi9sia3kY1A6ZVZzlUYyQzOb26tSu/YAeDXAGqL2iKrltUpHjtE1Qbledlqtz/Scj4OTWv3f0E/JpkFgnWjJQsQZOPQjigtMSK1cfyT+7e1d+wYmVq5YdDtrogdM1XUYNSAEnCpKqR1QsXnNcqjh/SEeGNsojBTdATePl+95/4MUfLijNpo/rSfe6/snJ13dtjSFRlgWSCtU5s2DTwppq9NRmutvEfm1TGBxSNUipAd0A9gBgoA00bVCid3ReLw2wqoJ1DgLENbj+e8GSZnnGAMXc0Ikz+Uf37y06fXLlT5sr4mZBMdZmYNccN5z/iVqEdFNJXdLLv/3ppFkZO5XRZFLD5rgby+zc/9pOHb3ZLk1hWnfrMea6259856FhWWzQhs0H0nUXWJHVnXZAuRq0eQ0LlGEx1qJUVDYYitFJBtEMGkNMqACB9ASw8anEYeiqupIQMyQHa1hfPY0ql9i8xsbxk6eCVpPZj83ukwy2fIRFQmhMwpB2Lp1/uFC6IKuWNXLmGzd3JmpswmQtr2HV0PVb8+c3LC3QKgtDQyaOymRJOzs1t3LXpmNB1Ogw8/tv5r1817Tp/TumN/SCGowrU4L0wwap3f8rt76qwn7FH5agsaiEBRgiXrT36SdmPvm3t75Zuu3nDcdVcGw2ZaKyttCdO7BvI0ZnfcDe8piILLK8V1XgBElimEtmy93JTXIaNB40bsT0iff3GTlw7IAOHbLdCKbGOJc3IoM0BchdYCwNJkqSBAKlptuFWjHdBsFk5wIZEEX2sH5JDWLglURabsFskuJZt3xbMBY7KmWN6FY/hYOkWj+756e7H3ty7iPPznvvu7NqwN+oQysuaCkA+dXEM99vLUZqCtGO17TP8ySpesRFezhSsk9sfvKDNed1wzAN8ZTlGtmooz/TJm2K9bjxWiCKoECsA3lkgHzDUSkhPwk8VmgnONiDX3suIU67lr62ypz+2L2dG3vdO9Z/v/zjN56cNePjZYVBJNQ0txmFEVyKkCxEEMWT26x58aGVRUWVR8+Zrft3zRK8rKUKcjSf5fxA8bY1CbyrFITjtCjpxsMRPimdFQsVIi2C6V4E4QjQ7gHlKyJoyeBN70yX/2wEnNz6d45/wuEV6Lp1Vx0sDczHFUWKL3h8zJRHFqxdu2TL1qJ8mDBgjxQ9fJzpMa5rVppJY03yUi5uWn86WHZw+yeLDh4/vW/3j5+8NPuVzWVhtPPj7z93341DuzTpzbGagWiybtdHKIVs0C2tYs2+Tte+OXVEC06xgOggicCKAzdaQINYpgEWzSieyNx+50/45/xxlZWVAAgB4hpclz7BpTolnETwys1vP3HPfQ+/9tXqdas2HowBOZE0xODB865W4zu2lAi9vsnLKMXl+bDDB3adOxrcztSb3KsBZMdMhjcvuXO3weMnT+w9amyvds3TqVpbdUucATKLPtDatcDLj7YsOWGsSID8IQl6IDoVc2l+GfhA4IgOaGz4NlSrIetOaIjBRnV11YFObPjy9fseW80M7ddUcQeMEN/ihoHXTZ46qW8WcnL/0XhqM4qQaJCWFnyN/MZPyzZEQYQqtdfw+4Z0FewqKhsD+2VFEb10irrr62XHDLtz/5t7NHYFDSqrfl7y4UUriqyKzZVNJw1v5CNy/Xq0xBv3hMMJN43/yq0TCK7/Bsf/cz7d/767Nk0Bo3Wp5uCL9962cnVB0KrXeeT44ZN69WjTuursvqAqnjtTndl7aC+PJbECoYQxMkmKgZoIm65SMlMDassKpmWYyYoCcFLTQ5ElVpxCBZFmEFWkGAFmgw5OJbimRWJu2k3xSGUkiDIw0H9ZWb3LGjwKzdbN88ELh7YV0U2yeDauKtk5aZH8JQcLIvvOUkNuapNSeeytWcMfeL/gYqUHR3RLPbN309KTeOe+7VI9nE4ntzDOfbFsrx09d6I8r3mX7BxQ34OmUf6a5x/+YHUFPua26wN2y5tfuv3GtgG34aqma2horcXcMCJQKADzYMilAQ/CsAw4Y+qKkjCPda7/PQIYIjds2BBP6TE8Zf/bD90w85Ufdpw+F5fJcGXF4e0/frb+WOPOw1um0lUWw8C+beIdMokvf9qGVOxd5240rCEXPrrn02fe353SaXiGJ0ZCDYhgbH8Ui9qWkimkVIeDOpUt2Ac5M01GGcUKm5oHARkkRINqjjMs/9kIOLn1b8QfiDRQ6EQsG9xbcZqtS8egR6kwOK8ZYRJOnRboRBgcB+aHmo4IUOWUEXeyroURwo1Rsk1ElH3zbprx5IYiDxXIGzV+yvBxo7t6Cg8fqVGs4nOqf0DPtql+jfS0adOHk9fvOR2mYmjl6S17z5XUMFlUZsf3X5rZrWUWwUq0wqB4wqcUQ+Igl2lrZHa/SdP6dMoB+UtwVABBOYBZg8A2QIohP4PXAc77r5tYE2DoDvkRimsICsxooNYAfQPwh6B0jPG6oVg26sPQsI6hKXLRqvnv33nb/VuJm0d042KsRsgJegiumhqotsb2vTf13le3VWOkr9mAa6ZMG96lqa/mxKmIYoWOoclDu/Tyq1WY5cUzFcJoUF/buHxHrVSdD2KIvXqyrkqXCKcdUuRoAcSSbbCEA36KToMtHADeEzJVIG8Okq4wZglwQ+KsBf9h0Am/WxADNuAlGMAn4e9gWQWz5r9wYm0jhtdQJdobJ7RkCY0BFQq0wtXDK564f96e4KGjRs/rBqcnvHh1hhLs2KbPH3r09teWX0zvek2LgMf2lppVvmZN65UfXHqiGIt0HDiidSCF9aAhUKQSET1Z44sOfffZpgJGbjN65ohMSgHBZUpo1ix53/yN5+jCstN5va9vDCkbTcVJ28VZKpyA/w8a5NJB6+oEW9ch2ACIBFr60DyBKQV9FuivgHB0nCTcJCwmFogOGLCWWBhP4WiYQzIi0WOfPfTYN/ll9MB7Pnr5zbtv69mjSZfu/a8f14bctmtvxcltVZlDYIBwzQJhXUsB9A1MBw03CJibEGkEj5MKaMkBIwTwwiwINEMiYFmgsQwEFZjEid6NBbBhcLSAIqpN49xVmFiDRijBeqgoKBSrQKUBiRzA0toy2LMc2rDk9XumPT1/Z0q7CT18gpqENcjMpisWLz8vl+0pYfs1OfPIw4uKdLb/tfcNHtOtKV1+4nwVUl5wjGk/rnOGT7WizVu3qt6/7OCFmovbvvpo08mz+7f/8Mkjj3++sVLyNZzy3t9nTbhhSJfGqRQG8VdYhIG9xiBB7B+FoUkUqaEkATwFkICFbebqS6xJgPPpSSjIcehQpInTHK/ZjKrFJUJLQtnSC/v3Fws5fr+EKi40Yto+eJRtd27fwMU3H5zz3JZygmw1fMad9906rmVavODwRbH8zOJScnjvlpmuJFsDEWrLzq3fLHJ0yd5icf/mL97/+Jvly/eeObu9tuNNo2F1ZBI2QMDwBuCUTcqmBpp8IFFqoD4w9QUpcxyaPjjgD6Fp7iTW/9m8um6jf+rpp+t2fFuWxP/87fzx7oAkKANoGzYO53TZjBuGAjo3Fg1WMHaUZnXw+FAsisEkHVxCEBfH4QrJmmSQIgW8VlVlHZHOf/TKnIX7KZDN+fybF2eMGdS1U163jlMmdBNOHNx1es+RC1lDR9XL1izE6+s45ObhLdNd2WZUTmrXodWMO++6d/a9Xdo1xeQIME7AeEyFbOy/coJLqcB/p+X98YL3L7wjm4IVTQdPS8gGgDcKbtRgzwYFFbD00MBryiKB0YNDXgvWBsc2zrzruSJdKzx0LqXPwN4Z6QxRGxO9nGCretW5bx+cu6A4intnv/Xjc0/cMKxFu14DB4wd3iWy9+c9Fw/uv5DVf0T7DD5LlItJ3p2VVD8pfHDB6TJ7l2r2a9UvNd3Q46iAA8wNvBL+hZ/2z/+jNVK3rNyoXZQUw4gAIokcz5RgiD85m9699FBQPgtsghsG5vIqIfowPqLt+vGznQWV546ZTYa2ahRgPQhdq4itG+UdWbL8lH7qFNv87r5d1VgNwZABhQ0iRxd/9MXW4yzSY+hdYzske5F0lIiJSv0mLdV9m7aVn4ttJQPX92rqg/4DSWMwoZVENulccBQHvnWdllFCGxfQUnUAd0AxWYqHQmsNwGjgSTgDfDhI8mo0OeHJbIiFX7786d7ymPe6Zz+9twOj2iAZ4abJKJPcJSU4f/kR/XRZqM2gMXneOFJFI2xixUro/SdWK/gTTEyAAOdw4H796YMqPxKTSCrF5sl4HPxGeEyvLt674ul7H372+8MaiA9FK2tbN51aPz1GRxB/vRxP9afrjlBVwQP7d14oJsa88PUbDw4d0adbpz7dGocK1505Wbb5uLv3xE6NIT/OatYpxR8J7dufb7tK8k9evHBKhlzQTh79+IK5HVM9LEPBIQrAjPAPlAXqujqJo6gzXSACFqLoNgNVNJKAVBgtCUeScAHItzSHRjZ8OXHcHfO//vBwxujhbVgErY/hNTYVUNHK46vuefLtI1b6oCe+eue5Sb0aN8ju2KwpW7ph55mIXF5ekzlwaFMQVGTCSMSNeKhGjTxntu8u0RWG88CU6zzp0+en1k+maAzkQsGfMTGT/qFu5KiA/YEfSie3/o3BAUdq0MRlbBaSuMSBkQB2ARkFpqBiYD7e0jQOQSUUZVkvCBjHjagHVHUo023Tsh1FPR6h+vS3j7+yVUN9o598b2qvPFqmWclCfaCh05jP/2DjoVhBqdliQu/mLkmKcAie3ax9y06dbpty7chR45s0aZCSxFtS2EUgDJEwKQXyCKxxv+g0/5JYX4UlNwk8qFlQ/NQAdEOAYj7P6UBeh1M9LD6IhttgpgCwC8gTSKJix8fzN1djKC0XHoh3ntArmcY8vCCLahJp7P3ukbd21KDp17w1d07bNDsKqAw8bJGp2V3rVa5afepi4Xmk7a398iIGqFnE5BDiaZDnLliW3/zhWx7u2lkMiG6aJ0H/kOJtx2P5V2cSqOEAGgDkWi8Wbbh4mrab+IDiS+qc0CCbu/DTumNVwUOlxKD+3TOSaTlisGm5WdVbvsmvtQ6cjPQcOcgLxWw32C0l+QcJRe9uPFZ1+vzxSqpFcx8YloQLz37z3mNvfn0KQVoO+fvMqc3dhoqomua1yRo+o3NTcftnJ/KNY6fRYdd3CXNcmqHRBBK1kavOmvT/OT4kCYICsFODgg0I4hsgowOAfwDVUiDSAUVkAddlQwHdIjAlkUgaDP9oBo/v+OK574552nSZNmViloxymQIixeIxxJfJE5FjHy49Q1SePco3u7ZZcyIDTEX/DyAXcmzI3hMpNmRsDk731yYMS1kiRYEkB61ZLlqoKl792Wsz7ntk9XZZZ6V4co/Zz3z2/HOd86r4CGu6LNUdaEswu45suVCp1FTr6JTrXprYOxUDgpvbVa95c+v4Rz+doWrPVGV3HNQuFTz5/N62A4eNHtAhFxU0VU3v1mP0zLlPPj5lQL0AMBZBXQoFeDwIsyR2GhyghXW5tXMlIoAhgs3EGYy3QbwQpg4nU9XVh8J0qmIUb3nmhc1hj6oc8fZ4fGzPaPgCzCIqDrq7+5Y+8tXa0kDH5159oVcqrhkHt7325F0PzD9i6YG+T7zx2INDGmVT/jhTipqCZliZ/lbd+7do3aZFy7bDJ90zc/bM25olGTRJQWKNJ+ye/8ESSUwj58TzB34qry5w55UMhAo4A0PFdAME9UkXPP2UYfK0IVCcHS33EFHo8esYo8ZMjmB0hgm6EUGIR2oNDx3A4mYUdF+LwZNEaDy4SToN0hDRsMWbCcmxMNN35LVigEBOffnyB7trbVZwgY9JsaTxSBaYypCwkWEGT6k0JiOGJUuGDDoT/6giJMDc/72RfRWKG7g5WpWB6kZagNQRhGg0qmsyCjpFmgryhdDZRkzIBTgw0g7VFkYRVICaNk8F1332t3Xl8DIZILdyDEyAT+abUVz3NsyrD8JgGsaijCZQGkUhnfsPEZK8WP73zz+2pkTkFPBVdmE84soY/PbmZW/fOIBMKk1VZTliSuAqDHUM5/rVCHijcdMbC+369LZr7usxYfDs+bvxGB+iacNwXfPog2P8mGgc/vqZpcc0SQZpFsHO6HDdo9PbEbJyevnHH2+XYpphgFS45nWPfWpWz5Tk6Lldi6YP6DO4dUaDlr0HPPXZPhGv3+vBqU92qG/jUZbz0ZhP8jG0jpvNJz59b5su4556ZlpSqqsxGY3behSszZzhuhQBUwcgU52iUZ0/JagjUwkvI95UrEpoQpuoDR7WpOiNK6DFLwB2Q4pFbIJjUTx68tjJMO3LBrhH1NY53oPHdNQIgQ8jQqJa8edvvXYgjPvqquBQE0/8LgCB1Al+JAz9nPj/egTiIU8SnEC4SNTe+9O7D9425J435hdWEaqb6znh4yWLl87u25g0rFREwbyyajIgod9m2n3XNjVDEQqP2NF0IhqLa6RQP2orJj9xzjMDgEVdvu29t1cf9IPwjsKhViCpVZebX/powZq1iz5+7fFxI9oEZMqsgr0OMaBMkTBXugSTApGWOhNb50pEIAqd0bjEiCGNJcLKhdL1+++ZOPn9Y8VkVkpa79tvadxYbNrr/hs6GsHiJA8tJCpihqumtuhA2GDTu2elSWc3vTh7zLCp7y0v8/a9a97ajZ/d3j7pnBY8Eq5kQukWIrtwj6iXRpK79R069q6pA/p06t3Qhwouiky0esCvwgRlX8iwL3ldXYU1tT/RU+jk1r81WHyAYBnQNdLNqADcdZ1QtMRmFCMsqFiDSLEGXEEjlsyKRqQ0XBMpi6mlsRQy0y1FJbfJk4Kigeo7TpcfDJbhXAhDGYAPICjHEFJtkYLW0gzGFi166f0jUVUVUQ+JKjoNoqW0DK6NKAokSMsCzCFCUAJOcSB8dGk6XeJKXoUp9S+jZUshErZowP5RfG1MAdV9nqZwS4OyC4dzBJAGQecTdKIwXYrVxHFKNwVF1Fht17efrNwkxqwIwvKKrXGCi2RYqrK8jGZIcKxQgCkKVRvbYvjsdCKiwS5TuvyDzw/UmDjN4bIeizGESsCmRXnpJBzxcWBaboscF/utx+hq/3tSSKJC4r69C0/WwPZErdtQrNJaEq4DqJPIGT7z7uFeWhEP/PDOwkLTy8TjNSrWpPX0YWNcLKJv/ubNVUc1ziAID2JFaNf9j85JtcGsBDBAYZrCaMGX1XHaix9/+PjDUxq7waQHdF9qIzxmheK6HWbxzGb3Pjb/3akDslJjKiixgDAwYzFObvePBxIQVaCYbAPkGhJgC4MsytRMSzeSCSSgqxe1eFWJpdXoBh92MUYRpmm45cpq071bEwwxoqt+3lQD00pCvbSks0nimdMHd67VaaAeoCBf/dnSBccPK4lFCkvUqeugBfDj6zTmnTLobywILgZU8Y2an75+9Nobpv5twSHJAmZHwlAn7unco22KTaSTboMvwYW8mGVIaFiIePW+416f0U2TaLdr76ajRgqKVSoRcJghPGiD65+Z0QJEPQp2vPHdN+UhVnOjhC4gKUa4igERbESOEiUEnk6ZwN1B4Z9f9JQSo5XIs53k+h/jlQV9ZDo17Gfd4RI0/6frrr1t9cnSMyVKVTiYUn/s3B+/2LV28YMd+At7TxTFXLVaPMbGNJJ1sRqmFS59dNqQMXd+uKGoefcHPlq194NZXVt7pE1f3DK2Rf/2r2yoZcBaLtU24ir0jjBc5QPgfOCzwqD7HwrJiS2/7ogDCQAUji7lAJBnX+37yh/48zu59W8MTrUkYxr4UgPMSaVBTwpFdJY3bFcUkgLLp+t+nnd5rJrtqz69ZdqEHk3a9mrY/9EX5p+siYPahKrJAX9W+4ENDD10bv2W/BrADjQmTYVXNFy3gru2LOUQKKxietW+eYtWl2iEHScpRFMNWoAEHJRECMhCON6HM4SCQM6XKC9dut1fcuurNsM2DcPt4m2QTQHMDAWUDjweBzEPAWAg4XAMaIoc66vTbJGjVeEo2ASznSdPaG+BaeWZD976+GicUhnKQ/CZvbrnUqJefurguoJ8FLNQhuE1jDAV/NieLRU67Uckydj77bJNRUWReC1DuzFM9Xr9ksWKFl+txhUzyIEstejsPb8xj6IyqXJUr0lPDOqUTmd1f3Zy+1TFiihBg3QjpVLWjAcf6poZ10+ve2/B+sKLBLjJUKg/b/KDDw4lFUs/PO+DJedl6DWQRqbtttp3fv2OzqhA6Wq3mR/u2bbn0O5VT0wY0SmJVcD9x1LcJhFNASiDgAs05VYJzN3YhUdcJKYjjEQyETum6FV/4DX533prdZbv4AqacAWBtQg4tRRm0bhWqVYW7vjsqZGj+7ap17jr8BGPHjhUFcPIuCawWMTV/ZYRSaQtFC6e+8Abp2oqwxXgTlK2Zd3Xsx5YHBL6P/7hQ12wJBJZv/Lnc1E7IfCBAmy7zqA2sXbVVdz+rR/yT/jLTFM88f51XW5/b+WuiK3YTPuJf79/LI1FovHv3//bZi3GxHRDhYwtch5hOK/BgA06ptfrfMfto5JlJVry/byVJxB/gKxF5HAtVolzrZ5+8LYGJhI7t+LFhaVhJIjECJJGKB9n0xrUc3jLa1pIDLx8ExxTqEskPLbqaPGJak6CQudcdRGIIrrHgg61rBAWkcJ1oRl4vE8WVlsYHfRSyUROvap1r983edSUO+9beyBNc7swLOKu32RQfYGXiopOnXe1u+WDdSs/v3tic9HFk1XhZUcWVILbT5tWWYaixvWYKpAeW1DlcpAZJ5h0gyEINeZxp/0SfkisYUTqzjyJMXKG5Q8bAQdv/RtDk0ZHS44XFgYNxJ/hIWkF9FoJWIloCxexOM65OSmS//P8T6fPen1vSdBNgTspWXjwx++21wy8pn8yA2Xn7Czu/No1e0I1h3aXqrkZHl8gw1KKN6/5+PGnvw/Hejz21q3G/v1a+PQ6ptvkwU2SYkHB5ipJFTdMlmIht5YUXVIVaC2xCXLeP7Lqq5zImDi+4664BM5tBiYHCVVat3Z9aVjjMvLcLgG2BwlRKJPRQDkary1asfi7o9VEyoTXP77O2LT1uFwd3hkkB/fr4qYNnk1lT8xffEKsOFgayWndpmkm6QK/l3jJzreefeGrc+4+M0bnGal3P/HEoO4pOOahTBgXnDXxEj2eTNMkh5iKBEIxFuoGWdE/7CT/I9wYtHCImC4LSddeP3ny+DEDGrDHT58Oe5sIHOpBMB3lUhtYexfvjNec3Im0mtKrtWGpabJttGviPrV768n8E3ujbcb2TGPJOEVRuistVyteuPWMUXsqlDX8xqYBzWvh0WyVDAI1AXC/qXhMRc2YbFOUYRjJGFUDyZ0CBywZYb1ujoCut8NlvPRUwDZdV0kG71hAg0AKDFodkm3G98y/e9jMJUUVlRGOR6Qq+8i27w5QbYf3TUbDyUSmnBvojsW/2LU3fnrPZ1+9M++drz96541vfzwQMVPbXX/vSw8NMLcv3nixuqCmydQbO9AYCLnb8IMTuQAwIhJOtZcMAJzrVyLAu5ryZ7/6ulbsfN2b3z7z/LAuHRuknjn0c2WFubck0rdXv/p0RLcCWEMOrwJpVvDgdbFMDE9ql1S0Ym2BXFRyMqfNuGYBimBZRI1bnD+Q7o6c3kW3vGt4j0ZNkkBVSbVRyQZ8FMmhDGFDtRToRFGgmsI9JUoF/8DEA8gXEAjAGHcGq66qhdCqGYNaDkMmyWr0+NIFBzQKsTvccEPLgEriVjjolgo/X7SppCRymHOP69iawgwj1Z9dsfDrHZosdLzr3ruub59H41CTri0+sujZF986oZtE52efntg1YPIsKcukTQfdmsvGOQ0Pgvtp3CZoOJUmPGT/4Sj8S0EtoRnmXH/UCDi59W+MTNWOj2dcP/vZD1ZLGc3atGiO85JhiamyyWAGpWM7jvwUqdj9wl2vFVjZnSbfPmFEVxd9vjK/WqoN7bHbjuqd58N1PLdbO3XPt/vK+JOHvvnqgy9ef/3FTz5e9+OJC5Kv+ew5T93cNXpw2abyai3WfND4jg00Ji4wDEwnkFiGQiy4OmIY76Is0L7QVaiVG/9V8rmaiYwwZgoigHI0qtVaoZJbJ137wbyFC5Zv+HH7CQxXAn6fkERTmmChOoFWnVzwzbKCsJk+7u47e/RMufjj9wWGETwoNRoyuJ4bo+nMRk1CZ9aePldxeMcni7cePLX754UfvPLcWxtOxfQeN3/w/LO3jx/RsnUAhh1HZRalwCpLZXUf+MzpGqdwFMZJGCTyNqiV/VHn+B/ivjC1lvUIhulSVTevbnntyQcfeuT90hajhoA0CKMLBuZKzgtoW37YF6s9GmI7dxya61E0WfH4cwO1BxcfiYnH9zK9xvfNS7ZFC0dZb+NMT+W36w/JlbsrkkdNaM4TJEuCOpZaift8YjxmagHCS9OqrrFcrRlMRjIIROR5KShxgYgskS6ANPwh4vKfvgno/EBlkiABbI1blh4JVhQXnT537vjc+76MGES7ibMnj+tQj6o9kl8aLi8sRjImdWsEgkXQbEtt37Y/W7X94FFFQWgT4HJABsluPvPJdx8ZJADQ5MTKhfsjiLvfdTe35jBQ0cNBZQ+yaxg7gHGB2JFTcvv1kaeAPuLytmre/5p7Hxo5OKWxFsWIeq3yjI2L99coRQfzPT3H989jQYFUFiVNcdNAeZQtkSC5pAYZ/IGffyyvuLjHaHLNoGYcRaqM4mVA8bhZ+779Ro8d1ibgQ3Wb0zFT5i0/ogLWBIuDVhx4JmAu8IitO3FBSg3cuUsjBRA5mCyOiXZixAxEYVzuaBSMXXXcxdbs/+H7k1JATe1148DGRKyGQlPwpg2zS9d+uycsXtiDtJjSM5uljIC/XcuajYtOFUW2bZ2/6VxZwYUti9577sGXluUruiVMee/jmzo3Ig1ctKOAgTOsNAz62pYMyj0IJaGkywaPRUBsXaIxQtunrsQG/wbojjOP/tMr6P/6+6+63NpGOM0OgZoNS7sMNQpGRiTl1WzokKm26WZxugZRQBIEYbIYuRC1uVOrn3l2RyTb1Hd4ut3TP8vNmroKDzVnXdj5zsvTZz2xZfeewlNRrO+zX82bPaB/7w6jhgxMqtq5+ni+sv+E3uuG/tkuXdXr9ejZio9v3XUwgvIcqhK6K8Kkd59+39uzr0sTlKp9m9YcrcDJzlNv6JjKi1WEnqb5JFuF7Q6IJKD2ahkmuGIjKAlO6Fet6N7/eIRdQFu0WOAfurCCU4u3rKmOJGloVenRbWuXzJ93pJCkkhkqzZeGshd3vDtvVQ1h9Rs1p18boWHz1OLv15yOBPNDSPMuwxrwKJHSrlsDLnRu9+FiSAnOnNp/oaRYkiis2TUfv3BPp8YpJKNSkBWYNsUxkhlHcbD+BcRbwvfSgOYCiGsjf+XEmkqo0wAFDQdnPYRkwKRdUdSEMCVRg1rJLkuXwKDajqbArmN6pHgowvNCNMYTeowWEPBxQwFGI2KgNo74EcWIw18wIb+pHfrs040loaITZPPRvVrSdA2HcBaXk+u98M2ycv389tLsnmM6J5EgfJzsT/MJsb1rDpaJB84TPUd0TgOOvkvV0aymhP/Y4VWnq8M7aPam1u0YWoPXE4Cy0nFoYuMqmoA4AMzHoBDKQGRQFNdMBo7EKgV8uqsusQZtZI1iNaBjIwKqmRhN6LZKWApuuMKcxNpeThWN4l0fvDL3jse/PnL82KHypKHPv/HdnFnt2zcYNLR7ds2ZLSdPl+woJwYO7ZnBVIHAP5mT3GvYhIntu2a3b9KvXdvhkx+67577xrXzUaonXvXtuwt2VVho234Pj2sORs0ALYCsug4rmihYOwnBbyYEJg4axlxSTnYKOPKB9RRGJ2TwUts1ju1acuSCXnyxOKvtqA65lBRFXfUZpQIaARzqMnEA9ST5muiHv9sSih8psPt079OQ83N4tAZOTqg3xU0nTMptUwPrXgSBCWMgIG5u2wAMwiwAPsKMq1N+T1Ro63K5umzuKkysFQwU2KFGbQBCEMEV6CBLkEzbmIYIhhjycOkKVkooWLBg35Jt5xQkp9ukQW34DBKLgdoO2qhe04qznx4vsA6eM3qNH5rurqSVJu2HNpAv/HzotBXJP7hzz94L52osJCl9yj0fPvPcQC9GeXQ8iGsMwE9RsF1OnG8SrF/UooEDkQAr1plW1GnsXGo3JUbJmUe/OY/+gy+46nJr6EmCvJQBjAHZJglBt+KSpNAMCxw2MHMVFIwjRR1NjSGnKCuA0rQnw1+97uhuocEDD04eUw8ojD6olpo6qQrBo9+sX3futKRU63r3mS9P7ZbF6jJB4UxKS3fx4n0X5LJT5XTXwe3TAgnWXNtWzSZOuT23Rat6rdr1HTbhgTn33n1D7xSkhg7u2vT54lUFstqx/50TekCLnLXQiBUjUKdO8GvzQtNBXU+xSR7HUvj02sKlR8+wGmuyuglSIVUnd61e+/WWhWVFrCodW7s2EtYDA6aM71/PE01u3orf8fWaYuPiubMNGk1slEFxGJLUa8DIQYPb1PMDclpp0mrAxPueemTmbR1b1EPVWuBH0hhUhRLc7ESt4CqjYYGMBCztgH9BYa/VVNi7GTiYQnFLhFokDiwoDJzCyHpKLFK4c8Hjj92z1hgzoTNXiwPQ2aRx1CC95UzMG+FNXxRXMfB9t6wgxjdpmBXZsPHE+dKCc1rT4T3rZ5C2aBoeoVlO9vnPfryIhfeUBnpNaCsAJ9/Wkxq1zLm4/Ihn1n23Dm6W5bVsMRa2KJfeIq3BmQ1L8yu1kyV4x5t75fwHl9E//q9mcK9lgmWOgqC6ZoqmrWE4pGtgcmEl4ZquWCIoIbnFfQtXbjtTFI5E3WiPyc/c2KpeMWEGKKt5/Wb6mRW7zpmhI6XJg0e0aQvlB5zDrRqcbNWka9+2jRv0bd8muZ6tWTRvXFj76mOzlp1AyMaTXpg7MIch4UFJaLn9I0gO2Pqfe1r+oQn+X1H7x7+TWtaLLl9xCEPLdobS+rbLS0txx8qjJHiH8SgaguO+LFiN+aaYeHB9gVR0qLJd54x0vyuJZ3ALUXWQmcAS0EJNAyPYf+42rtJXQbR8pmpSYsmObU+8sjzasHkjPoOgDT8UjFlD0VEQf4V9IXJmzQ/bz5lGervRI9vU0wATauk0FF8CzZIrV688HhSLLvAtRjVqxaQzFJ/crdfYIc0DvtwGuf5mLcfcM3PKvQ+NyCk6s6CGaOryEzTrJv9/7L0FgJ3luS38uW4d14xk4u7uAjEgOBR3K9JCodAWaKEUWtytxR0SEkLc3Seeic5k3Lbvz+VfO/T0P/fe0nNPD+WeA98uhUAye+9vvbbe51nPehCv9voo/0Cm3I+OW+NqjvAkRSs2ZB20IEoWx/otS+Fp0WI5nYkzyWwxkOYUuIQGbEn0c7mzLzj/+quuGdSVPbatPhoI5FFBQdBIIRTOSu6dt7HJdRVm5FXXDszxF0h22nJtIqd3f2Hvl8tr1eaTpyoGz+iS63CiIpVQfHBQz8KpY/sNHTmqOMzwZgO6oa9745W75+8W7Z4XPvXQmV2DrqkFVDPhd3k0LvVe344ArvC6DQs+gSBzpPJA1qkdX1U384I04Jxbz+lq7Dleb7gd8epDa75cdESD3T/vP/O66wcGqIAsB4rLwRM2nbBT2zOex5N8ihk0+YJgQfGIYaOuvuS6mXNmVg4orAr5eUJlIfdgGPQaQdCWzHR+zMQPflQv3ERVdJZAu2OawqGMNj22jbbUOuErtblOHv0Nkq4TzDI7q7949Gevr+2sO2iWzTqzsBQNenNTliIx0eJ48rhttaUoCUYuIZ5Oo/OCLvboGzj5VXX1qRMHWthzxg73SbzDx0U+Nz8769DiZYejzVu14kvHVkoyJ0JmWDjgiiuvnNw/F8Ng2FFOKeXzDUdhuozOj38d7X7xXZdfUJHtlcf9o4lpG7gXaiT65riuIEFCg+JsyjSZbFFrb0jrEiv7UJ/gG1BkL5+3JaYbpN1v9t3jKzjR1GmfL2CEpZ70vgXLD0Wbk+1FI6f2DCOdYVpmkIW3CJtST6xatHxfY/zAjvdeu/fBx1Yf5YyKYb+599cz+mehmSwJHne6fvGb0quMKuTHtoz+iT3jf91o/m12W6HCblLNki8OpJWm/eTQ8ycW+QPoYSJakPXQpmI7fhMKguyy/tKmDw7OuuOaMyajGwwyFaoDzyRcg08PBJbwj7Cl4n9qDGwkmNWTa595fPYdv995cNuWD/alq7r07gpBlGZaNkHbEkn6GF9aOfj551sMi82ZfPbE7jZHhtC0knYYurxksFo7f83u1tYT0e6TZ5eLEcbMYQL+LgN6De9/ydgLxs6e2ad3D2fD76Zd+/u18zoKzp4wtoBKJSOZ2gTv9YNA4EfHrdFk2jQImEfD9t0i0si20XaIdJo4N1tt3bZ60Qefvv/hoy8v2HUgpRd0K5Q7SKNAyU3RdUc/+tWNN/x6Qaxy9PQ+jG5p8LKW+5UUtBxctr2BIxV7xCVn5hhUnkTZkp8x2R4944vf3x1LNdQQg2eNz8v2OaoqCAJJpdONuz/ZUFd3cMfeHZue+/0jj3y8m3F79Lzj2sfnzgyobVkUZaJ+GKQO2VPv9e0IsCxsEUXeVdGM2bHzynpoh+avqkmbDVqvX775+G8vGtctm246dDxFMAl4rIjhyrMuu3ZEKaXE2wWmomdO4/IVu1odpaaly+gpPbuiy0IrQTK2EISNOLonBGDsq0RdK02ylJXpWsvwvIDG95ahIwD3oxoW6J8yXarBiNBMAlVv+Fd4r0s+PVHLoBqKD9t0VjQeK8gjuxeE1366PJGqr6a739q3CzySyVDbqTUfX3/FnQ88+od3X1q2zcruXiz7cqoKhUTCyO9fKR+ev+hEqn7vqYJxZw0P0qQPHeN9vv45jSsWn2wi6hraxs+eVOlazRzXTRY111TRL061faKcgD98QCejQsfAQTdPuGjAYDFo057F+D+amK6jsz4ZM9lR0RqG1KCttlKCk9y76PPf3/frjeVnzM2x4lKhFCDLjNpV22APStLD5l5YGTI4QbNiIGVZ/bvo6zesqW9qP5js+ZMJIcHM4bskqDaEwDu+/uWZt7215PNPVqzZurPByBLGTn34vhfOH1MczLSJQW77b8T6G4uQH9n99DvZMDJO0xmhgMWF+3WR9q5fX2vFao4ZI8eOzONdVzTJtJ2g4OGqoJ0S59BGaO4N14wf1jMUCrAuknmawItYuKoGKR2kUTwKS7+Tr/VDfRM0YeZEga8s7s/HD2xpaKNO7P5q9aYIWThkRFeRkGlBjdE60cLrbYtf21Int5h95l4xLI+0RBT8uKylRaTywYWRvcvWnIi3rzWLzpk0PE9tNyD4sH26a+RKrI3uZ2nR7Nzw0bZTxSNvvnJ4hY/TSAZhvx8qpD+25/rRcWuCtNC0nHB4E4ozSVGSMA2V/WJ906pPb77+xme/2LT1QH1L09Ed26yhV84d3LUPx+ikITDCsT3vw4itoeY4XzG718BQEasmokRRj67Eka+WHFb1ulj51HP6BSiFNrSEwXCBwnHdqbfeX21EW/axA88fE/IxNCJ/ip5uWfn62Tf9cdnCL79Yf7jhRCPpG3XW4/c8dvWFvX0WIXB2EsXfqCeREFT6sc3F/9TzujYcWWzeQgtGlOJwRl6XbsSexWvqfKljW8IXTBs3aMaYs869bOrAimxCj+xtdKeeN/fM0lxcrBxJdQODB+Y1rVpwJJKuXx/LOWt811IhkVHk0j6KtyCljkXtYFhCE070TLcIimZBLRxDU/iMGOLHVZptGppfEjE0hgl8UFnLa5ab0swcGS37fGhxGDXjVTyZMNlkYVFPZc2H+06lNhwNnHnW8ED72hevv/yO946pmmrJtN1as3/fJ9vYOdNxsIiUTvmCFaUFkXkr98SPtaoFo6ZOzKY6KSKkOQVVpe2bP912PLG3k5k0anZF2DJSii1JaHOCaCtlsLYf3uUcF2BFGManBA1tS1K6p6H6h+uHoqlYJmZNhTgOBWqOIJHQW6daXrnpmgW1jRu3U6MvmlEJBxXS6lYRWvXFwhYlfSpSOeG8PoVUklXh5A7Po4J+PZQVn29tSu7cR/Y+b/wEzjqg0UHZpo/sfGvh8gbHZ7Hh4Vfe9Mcb7r/0/pnDLPThNNH80oFq9Bth6N/YnCcL+U/tdf/+DwsWEaNzBlRoSz5Z22nWHjzCjp8xOV+Ed7UZFER0wUyohO50inx3xx9xDAtepSwsYCgGXBrxVgwHyngyXTE9+7Z/OAYBQYopdCg7t2r4iPF9jD1f72+X2JPbFq9f31I4vFdWSGTo7HxfLqvt+mrBgraI3FI45bazevAWahjgeqSITrg95BuY6zv0xYYD+qEmf+Wlg8+0+AgE2yzj11IKTAl0Fswjd/rcuZdedUFFDoWmDDCKZwn9n54b3g/+t0LgR8etLQK9XKADRZl0imZsH5vDWbH1Sz86/9aHDrX4cOirVt6EM7o4qZHX3zuxB7q4OZolcBRRUNCtcctHB5riG0/qM8ePLc9DrhrlJqHcCu7UvDUn249VR7tOm9FHEoNSQqPzkozeJas4cXid0fsn544bXVWGOl/YHmD369jy6SdLDxCoMy4bdt01t939xD0/Hd7d9CXVWCvly2M5+Mw6CDCgeu6/1UT57/ZlbDhRuzGW4W0H1YQozKJLehV27Khe3aRHtldXzbqkKkcV+KzCoeNmzZz5k3Fdi8v7l/NJWi6xOzsIR/J3KSKPfb47POauWy4c3r2IstHDHkJ34G45tsr76JQKXs25GZkoxUBlbBqObYm8CMHwfzco/qXfhyZsBMsyaVD046E5oMPQhChQmo1yBYOJQ/kcxFJC4SAjV+UUBA5/tvAEo+04njOw34En71pUo+cNu3j2RXPOHBDav2VfZ1bLtm3ctIvGl9huhPB34Ut86epNu04dO7wr3m/OjG6+mGmLvFRR2UVsX97Y75c3zh3bVaIEhhBQQUQrAbSc45lwUo/6Wa6ZIu2Yhjg4aaYirs1S7L8Uh//pb86waMacElgbqh4FHhSuCfNv3iT7lMmvf7FB7GjblTVi5uBwIWXHpNJhpdTXX21obD/elD12Zj8xR8iKWKmw4VLdKgtPbNwnTL7sgtl9S5wQmW2jyRJxLDji7uuvPvPyK35+5x3XzpwyHEQhqR+j+SKT56E/zRC601Tur86hp3/hRU3/gxl1uqjwdKvx/03sREP8IRb2KDQ3fb6vVTpZGy2YPnp4OMtBGrZVJ1i/zRCBcMxRw3rCDOb66Ez5O5rWm7hZoVhCQBEEalmxZ3oaqn80AnZaJES05TE01ykdcOm0aUWp/euamxPJjtr5f97Y3L3byD55TCoSlY329z7fHCMMcew5l3QvQp9M0w/RjSq5pCFl5xcEOzYtPlRbt7nZGD94elWQSuexrsbCVJ4jeRu9ErJtX14pl/a7+XGmkyVgMP7jOl/+p++r/+D7/+i4NQnzDQiuCcYhk7ouCSTZ2bzkVzc+vKed0XpMfvbJd595/qEr5ky5/tIpfkGBQkOHgRTNpGjoq4uLk7vWVTee2HEga/w5vcoQZFZ4Vgh2H0Tu+HhdZ6J1faz7WVNyQ3qOVuxATELn9O7Tc+yll8wZMoi2EoIdpUnYY7O5PUddd9PdV9542223XX3msJ4FPooO64VxTivyazGL5A3BlDSYZ0Pa6r2+HQE4fmV8ihheJ0zTYmVWN4QeFeGWxfPX8/qp9dGSc2YM8DNIgLqyFvZ1zy4N+GFFJcSz3HwMXDPLlPTuO3ns1XOmlneXbQuiByfAuIwJ31FHQ+8MCcoHBnFrQ7MtHZ0TWBBLhjEsOIz+uEYFFZyZ7DHFgVgbaoq2FLh8u+mOQ9Vr/gJb47eWzFtzcEt7e2FJVT4hSbnF3UMNXyypiTXuPrS1dksrM/vReX++DTHpaaMnjimNbFy0p7ll9yl29KzRFaLtgglkDSiPr/liZyxxaLvS76KpPXN50TY42GCPnnPR+HHl0Cj4M746pGQHTKY1KgTMNFEoGSe1dNjHZtl5UTcVRGleOMjAMNZ7fTsC8PoqyvSO7dx5pFPKq5IZm3OMFOFjyvO6Nuz56ujhjq2RnFkj+4UKMOI5heHkoTUHWtprNkeqzppVFuKDeouVU2SpQo/hI2eeceXkftDhh3iLgpG8KVQwaLDll7MlidNUyjlGu4IpdiWxyhxExzNF4hkyjeg1mTEQ80bp/wqB/x+nf48YervAhlpP04Ge3XOPzVuyQ1drd8S6zxzcEw5WiIXCoVq0/OhAb6fbfCIf1U1Lxf8pVmQ4PqNqQyErhNc07V1u/vEomETUx+QpGYm6wJitbMHwSTNmVkmt29bXi8KJbfO+XlNPVQztOyTEn9q+at6xmF/vOvzyUT1YHtYqFMXGLaWQZKM2X9U1d++yttF33XPJ9JIiI2BKCsGgd2wTZfGpAG5DsiBahpOXJtpzHVpBXwu4tXivHwQCPzpubSI4icwZcjeCydMVerqx/sS7f35lu0FXXvHMSzdNKuJN1aFR6OinBVpBK2BOdJSE4KhkTkX3rNJDn328jzAP19NzZvcXYZJkyLro61nWvPr9PZ3phgPE8MvGFjgiGprHESNixLwcMUQ4J2lT1FiRJGGAZCbQTNuOkaIUkg2YVcNQAc3OYmhjZmp+h1D1iMPloKUjzBl+EBPsX/UQMH9j+CwYwzkkJ/gVVysgDa2oGxtqXLp0Xzh28pDbb1qPHmw54cYJhF7zkmQ0ywmk2FPtdCA7badZPxvKyiF9DkvzdpyzwQkY10RGA0ZzXBq6VDRTcCzGdSWJJ1xL1zWXZuFCR+HNfkwvFJ4hcI28PiKPEG4GJarh8K7Xn370zl8+V73l5JZTrfX7Vx9ZvfHlZce7ThzYO0zl9yoU1n25uo7sTNfxzIyf3j99YEGpAo9LutvA7sKWr1c3JVr2tnPjJp5bQcZFyuRLRhWe+HT1frfhZKc9ZuLUPNE12pHezmKzDCEC0114vaPvS5sSZ7NDvpjBC26rThX6BTKNssYkqoY0mWPjkIT/uMblPzsHodBwG7Y9/egTN/7m4y79JvaD6y6jRNgAw3LdehIH3lvRlI5s7ug5+5yyHN3nZge7lsR3/mVri9W0ix9w2YhylRcYFUUqUSMQDuJyKgmEAT8lKpdpQbGjSMHUzYcR4ETW4vJUx8o2TIHIMp02EpbwKGI8/VcmgnpajUBDve9x7H88hH+fW5PYjGKc5ZpWFl0xpCzxzmdHep07bsLw2d2yEyaRY0imjG5JVtpiGCkZJIPw6mFO95ynUQbsorgILq4IjWZ6+HgD8I8GwPIJuhYPGQTHyikHkraY5BdLB06aPIg7sm5Pi5Ns37Nh5VedxpDB3c0Nn6yvFVPi8Osv68tnqXQ9zUPA5tOsFokJ01lFQ8+bccnwLnlUrulPBhNmxAw4csghaD7NCzyakZFxJiH5uLSeDOgVSM/9Z5e29+f/eyLwo+PWgoMSacViSzhNa5dwcje3ffHS01tZnsyaevVPKov8WUSEEvMdI8EwKcbOsak4Y+fpbFpMS2Yh2S3UtmDjgUTN7iMVs26uqFKDR2NGuLigR1F680fbm9J72wrHDCouyEGRMQuTP4pBlICmfS5hnmbKOP5JHoEEBlFAAn2GM3k/x4CVKUWhcyphIViNiCmcrDxi/R8tF9S5O66BcHOmGz2MR0kVqhuTLO7XvWDph59EXX3H4dTIGYNL5G6c3c6yNjrUWpmeY2hYD3cE6KYRTgPMUG0bDqzhaJhYZXSh+FgcPBmD84yuGgwANfUZlSpCEacdRn90BI6kRcZMpWg+bMHY/fia15+5/frfzN9Tr0BQRXYZNXss7zY0xWLZbcfmbxIGnDW0G59X3MPe9uH2EyQcdEumXze7a67O2zC+UTSyy1hfy9tbdycOKVrf/hO6BQWCjhN01x59Nm/eN/6Kiy+f06vIong91OlTWduCnB53GxuUwKV5lkUmG/kmjAYUWhbGEnQt05fMRf/fHzCxFmhbtdIUHXBI2XISEkvSDhIHlurKULAlqUaR9Au47R/furXW16uA0+HmrebEA3UhNWTTuq2lm4/trUlkF4fRq/zIJ396rk5tXdpSOGnu0FzGLyuZ/JiTO6DK3Pn6nkPksRqzZPawPqYEdXt+FZdat3JnrbbNNid2m5VfnIJNjmCyBotVQ9k2OgMAfN31ZdzCM7zZdOEljoy2g4ZNpIkFRhoZ5ds3JXhYTn9rxfij87H8j/ayv//7fy1e/F9/0zVs28dIHEmnXIurHDN64rA7Lju7WzZyS7j2mwz6leMumvHXI10GHRvQt/y0M4iLrc8+fbXJDIVHrP/DIaGhMiRxLpAmzm703M3Yh0JMysvdhs2Z0ZttOX6gpqU9Ubd93pfbm9lIujVJ+sbPnj24oNV0i3NcNcrZJKx5uEKkQdEvE6U7Lm0iqwC1Ncegaw9WjIMEhI1/UC6fWT1YToJHrP/Dcfkf9Ad+dNwavWJwLKsGejAryF3iKKCM5nkfrlIdt5mz+laGGSW2bcPeA1s2L5z/8Ttvfrp92fr9lltaPojzNXJOrq97V3fVV7tiTt2Ww4XnnVMpMjL4uU3mdC+MfH647P4rZo8e3iVHZgyVxNrJ1MDROHGgRs2cRN7rX48AAqHDCxo+WraHbu04XjDh8v6SyocUI+Hpcf857HGZAJkSaDFRv/hnF93yzBfra5H1tLrPvu2+F19+5I6zJl1z0eXn5CVfW1/tj2zfVXz+VcMLjW5de7RvWbEjlnbp/OmzJpfmuXoiRRFd5BKyQhLWz1vZ2tS2zel72cgCuUggtHBQHDd1zqQz5sgsgb6XtChCmgPm/s994R/YT8FfnIMLCuwmLUUQuYSOU5hFMoFl6glTCjp5jdG92/7ym5/f8bt31xQOuLSqyoS3aBh9xV0qDcPC6i8fv/DCR1fphVMn9M4r6tolu+ntzw8QrQej2dPG9RTDPhF95SknWdQ998Q7q06kE/tqqb6XTunvpgnHVz68+57Pdg74xa03jxiYLrRLOtwEHJC8/nz/T2cYWvEhLg0XTBBl6fTL7/fDNN4rD/1+hkUiFDN7xIgJo4cWKvvW7YwaVku0gdVRLhpihs4+f2CIo2Vd10kBlTsmZ9EOeLn3+lEi8KPj1jiZELwkKJOh45xK6bQsFQScfVs3nqirP7r/i9df/vjVdz5bsuLrVUt2bq1uOFa39+CupZu+/GyxO3bapIDUQjG5I0vNBZ+vTaTju2K5F8+e6tc6HFvmiooGzJ1+xZTJkiigNZylpGDWRqLSDiVfOOZc0/G8db6fBSYI/tIwv2bZkmhb62Y7NHv8cIkjcmFL6lVP/TMDQCIoaQuO2+Ryxr5P393cJPio8JznP3vhxgn+EG+78ZzcbLk8HNm+ZH+z3lnXa/SFPdEMs7QnefzTZdV604naskmXDuvqOiaXwyUOJoIF/Qr19Z+dara3b9GGXzgmV3KdNPzdiotI9LNQcCaROqEhsuPpcr8ZLZ0Q0WFcYtDBB6EtGWFIijYYRkAg34odq9n2yTN3PvngR+s6XB8fPRQbcN6EoYUE2awo0cYtzW1a9dPXPXVE5zpq7N5zRg0LiXRJUXZN9bpT9W07zN5nTQ/kaCHodwmRlEVqy6cfnLSYyMGTwqSzhma5bIjnxDPmXjB58mjBh65MBkezEs2h0vqfmUbez3x3CGTaKKIY7nRbPhBrUO3v7r29d/oPEDBMsOdOV8iq6DVo9tjcfdvWJxJ+rEXFYOyBZ/1ksI8jaN0iOQnuLNCrqQh2e5j+OBH40XHrTFdXGg3PSQVtLyzOoSTT5xtWEj61fd+JaAfqDCzL1axMn4uUo6s+NkhbacP2NRxaoQ28eGr/bFPnuo4OdixaufNU50mJGhqcWp4TJ+HmR0uSEGWTPsTbTB0yYJrj0XNEtw34KkDgjbz1j3OGfc9PDYPQtJgzIif19ZKGmL21xh1x6ZhyeGFTRCY97b3+swgYhOwDsWYLXZGqyjfXfXa8zY40BHqcNaU8SGt+K6fOORW2s9Xtiz/en+ZCQy68aWxXh7Llgr5ZNZ9taldOHG7NmzK9v8iRUH+EJDRL7zo4p37pZnPsFVedNb4cpcUCyQVVNeWqibAvx0ZUzlV5yu+4HmPIjJWNsg9DQQv3tEspBokaRJlMWWqy8UT9wmd/deXDf6lu0PMZ0Tftit88+9JdI4LBtBWsr37jd7+6/TfvtzRHVhw+JF94z6fv/mxqWY9WSitmwlWlysK310TU/autHhed0VeyoI0iGFc9vOrDNcfjCU6NrG3KnntuvxAho4KRJ/0I1GXa/TmUyCvRJJql/2enkPfnv0ME/ipQg6GR4yA+CrEaYtgIZn+HH+G91T9AgINXKyG7rmYIklQy7IYLz3Sbdi/Z0yYGciacc860XkH4HGGM0kqKozPOSj86EaE3e/4NgR8dt+ZdWyUc7EwKKbI8i6ZvHRadW1IybeaU7t37jOg3ZNLYSePOOu8nd9z0i7tuv/nK6+ZccUbBrn2r1Dp7k+6bO2NwnskpIA7BAwuPDLvv+osmDfOTakAUYCdB+WR0toA5PCS7MHMjGQ4+FtCLwgQpc3x53Pp7WXW2w/KUKZYO4Ju2h2c89OidI3JRT5ryQ4r4vXz+D+1D0JeSV1O2kMspMIToL9QvWngipe45qva++Ox+hTKJ6ignFdk+/5lPtiRSzKgL75rZT0bY2fKHuubbO9ZuOlXbtKWt68WzukInJbJOPEkQvt4jzj7j4jMmduN8BHpuq46Ottim4KcMHdUHFpLeOv4Gfa73IgjZTLuh3DbNyPU5kqOoNqnE2nd99fqd19/29uZOlrTS3S64+v6fPnvrlf1K0RyGJX2cnT688tOliyPJhgP7WWfoz/909+Q+pZbWXGJwaZY0c/P7kjWfb69nDhxP9Rw+ultxinb0vV/+8aH5NaFu5VaH0GdM3xF9x3RBkRWHohBsaKhPJHg5paWzssNgct6w/D9EADQa1M0+XQXCshnfScSwPbPq721EYDfAk7ZGBXSbFdQEbPoHnXHe1IFdz7nu7ivRVc7RNJNB/QPJwkbeVmz4Jnh5nu9tcP57fdCPjltnGu2B7Cqkg3bnrsXrhssKaVh7cO7g0WNz+/cZOmLsuMHDC/xQFoCU+fJ8vm7B4x99st+g07nTJs8oz3XFNCsNGXfh7HMGDciXKcvHuJqq8GQ4Rui8QOP9UYmdcVdARbzDMqjLJu1MKYmXG/o+pj46OltkQibDZcNnTz5rYICIBRO0LYg2YXwfH/+D+wwc37QTiLlJ1pENJtx3gHbsL0vrSf3wYW7gGbk5pNjWuOeTpx99dG0aHYAvuvfhGWWyZCWJLHSS7zqwS+3W+YdOaAdOqoMmTa/MtgtRHxwg6ESADhKqXyhQtU5SpDhNQGJHpxRFs0OiDJ013D9QffWDw/KfeSDFkWS3ViDdFkWGhrN165e/uf1nD/9lhWkIMXTKDJCyWXr2fdfOLJTAhDXDQMtKv79nYbf6NZ+sbbTZID9gyo0X9yITuaLTiu47rp9n5YoSbt/STcdQifXZ/upTR9PV7z14/4t7zS6jHvjFy9feefbVZ88aUMqQqhJJMn7J74KRM6yOrIMc7ejgTvM57/X/EAEwaQStEbHmed4wIBBiIAvx9Nbf04hQpO4LU8l0EWE6QbnTQrtLf1nvykBuWZFxUid5WgxQehL95V1Dg/k77Xgxne9pZP67fcyPjlsblCG6EuOwNqXSaPxrOIyPBu/SfLybMGQZkTjLojQaasOURruou9Y7t6x4feMBnau44PprBsmcwkuEESngg1HZNCxTMAhUEedabILWXTjCu/DoR5iadGzUy8PTAJ4TqJD3/ES/p5nvchpn52asJEKSk27LYgsZx4igB5Yn4P2nRsCNUaTcbpE5FkeGiIQt9hzm7n916xG3dfuBvB4VTYvvueo3H29P5hOqeMurz55blYdKHiJL1TpknhFK+3Q5sfK9Rrt1V3vXwYOGdEk4aFXOiHC1pFxGhZMbEzKtOA4n+GJargFHSsphDV1DOcTpPuvei8h2iYhPUKncUiOy5p0HL7r2iT3NoiNp3MALH74ovGv1CTd9uMYZMnNChd+gY7QSYrqkyAbUXuecWLr+EG45rjh04sWDi+OQtZuwATcSlspJ/cYOt9d8VO24jTVHDq3ZcYRI223jrnz6oUt7hsv6lOUnO49SdJD3QXlAxeE4kUzD5J9WLchC4MXojcr/QwTAqhG6xgtkGr/+G6v2uPX3MyjpjCefKaKyGNHrpOX3sbB4N1TBL9OpRNSiOIawUBPBZYynMr0BvLD19zMu/w0/5UfHrZOUETThiMsrZmNIDCiu4JKJsIHuYaJskilXR2dytFVS0SaB41O03rTngwd+91Z9QraqfnL/9dPyA3AFafazgTZOD8Pl1cRiYhSbMSWOJVNw3IXBUYYi0DRkiQw0oxlVCNxF+YyZmPf61yNguwJldyTQ2xn1cAx69qFndwFJNMET5l//4T/ATxC4LMpst3ibUOkQQRmunR7ZW1y+fHMHFV0//5Mlmxt0XRa6Trnp3ofuHFMRKmBIuFB10eh4yIoZjuQb0iX12aGh11993pR+/kAWNKJIFpFUAKkdV+MNMi7jFkSwSUWDigoxURX6btlP2CmX9OKjmelkkYWaeZQ1KdGWynP1dQsWtZlVFz3+2h8fvnnc6MqsY+uWHVEiByPOkEljevASRbN2Smd0MVlW0a/w6PufHTCaalO9h88qLqOLKFeFdK3I9XfyblZR/8mT/LGmtuqTjZav+/R7n3vn/p915yJSgNeirfGcAkb3WWYMdSMuh/Js19UVlFXSgoyq1B/gLP+f80jfcOhvZCHg1gK603q3ne9x+HyEqyFqxgWwGmzOZShLMGmGZGy9Q/OX+zmS0ONIF9kGGmMJvJNES4Tv8dt5H/XfCAE4xZ128XftSHvbj3mVino65sul7ATXtuzOG5cHhpWGZKJt1efvb66zhWJD7vGnV188f0qlmDgYDoebUbnoee//N5rG3lf5VyGAlpRo7YbKBJugTUgK0DMkfuzYgfW3zvndDlYLuSIx+tz7br/lpqEVaBGvSjHWwDUyE9pEzvqbuBr+jn9F/vpf9RV/0O+L/qCJRCKM9pSEm06n9x84GMzKrqioMEm0rVbknWvOuvSmTVHXHfur7S/eVVjWICa6pMMEG0szhL5t0V3X3LokbhdNeOnD184rNng6K+X6Lb6Jcx2O9CE/INiJWEZUgDgo/v43IL/xoPhB4+o9nIeAh4CHwL8QgR9d3PrbsLR4CW3FAlZ63+o3n3zp443V21dt2lfbkhCkAiOY98hTD145qx8VPSmHCjpijo/hTpcnei8PgR84AiT6UMACOaNsokzDZWDExnOSFAhEli3bo7vE4NmP3vfb0d2sAJE2db8joWUCEMm0q/h3r28sw37gSP1rHo9EKJpF1QaFzqC4n+Tk5Obk5mUUtxyVr5NKrj9fq/u6uo07cehQ5ZjJfbtIlMKkUTaaFBk3N2+ieeCj7TF176qaPnOmDhEKDVdt8+khm+RtKs1Dl2ODu3/Drf8WEP1m3P41T+O9q4eAh4CHwI8CAa/A7q/DjDgQqeuuaibSTmlOUEAmxyTc3KqZ19y7fMn7l8/uRaidEh8ilHSWj9dtz9DtR7E8vIc0HVQRoAeiw5IEigdMAyU8fjlceeYNt4+VVM7pmPfg+19pdYxuS4TPtP6Xhr2gaIheg7fh7x6S/xwCGV8O24Lb2jcVbKDXzGne61fpU4TGiSWjb77+shJXIyPLn31hcb2A/oemkBRtH4rciOz8G356WXY0GtL3vfP6usM6ZYVEX6aBop5yNI7kMaTfEOtvBuhvsWqPW/9zg+X9lIeAh4CHwDcIeJqQv84E2+2UqWKe5gzzUEuHAL01xeX4wjlGUBBicRxIpOiYFmfGULdPm4JCGJ6OyltEP3wEDJh2uDaINUmgsI0zbVRQoRMwbJfNIy9cff5DqxNMXtWv3v30mn4lhBsVSBZ+yf/uBbrmEbX/yiz5Rp7xDasGw8YvvlHZSiYTlXQLFx3bqf3ygTk3vx918wqvfuy9h6aXBwRZsREnUEiyhIl/9MANN7+5J8aPf+Tzhy4cXFBqWTGedVw5m+Zidpwl2G8o9b8n1p4m5L8yZN7Pegh4CHgIeJqQv84BCpWItpw0KFXg5axCnnIKQn7KUTgjxnCUZVCUQTEcF6VNlM8zibhDe/pRb/n88BFw0V2bpBzbsmyTZFz02yag+kAlomHmlndv2rGmurO9Zd2R/DnnD8snkg4PS+RvQPnfBLsew/6n58rfDIzBqkVRxPtAxQ5TlZBLKhxJp/jAgAp/9fxVtbH2w63yiJmTusuOleLJAoM1TJ2v6k9vX56YeMvlF4/sX5otaww6PHIZ7z5HS5NpxsnIrP83HYg3WP/0YHk/6CHgIeAhAAQ8bv1v3JrLMmCVh65jtsFadsbig6SNjFsyy1EOxzEKus2xaAqTom2bsXId2quX91bQDx8B8DkOmgGCzhQYoJ8LXKUIB+prmskyfFnl+bGdH9ac4hpOORXnjuoisgL177j1N5oQj6j9V2YJbjVgvhlTCFjmw7SDZfBrwnVcmkqYnbl2TkwkOdfXs5+885NVLenojnp30MTeXR2/wsFqxXQoWB6WT505dfTkoSUyp6LJLPpa6DTJUklal1masDMD9LfX3+5F3qj9V0bN+1kPAQ+BHzkCHrf+6wRwbF510jRt8CbMdUyaFbUMiWBsUmWtgAU3bC7K8o5fD5CakGJ1VHj9yKeO9/g/BgQQoKZIVLoxBAWrEHR0cQibJC1CQ/NrU88uyQ43nmQveugP183I9wssmfEF+4ZPf/P65tee6cQ/PVUyDSqx06B/8ummLYZlgVhzcCtENz4yY/4FH30eLWCDOYXGkS1bjnZ01hEFc6YM6ub6jrhGvmZpWXRQC/M5rhknTZDzHEqiOFLnLEvTaTSN/bcB+huZ/uYXHrf+p4fM+0EPAQ8BDwFPb/3XOSBavCqpaUvxO2HSNC2at+lMd0WRZKJ2AmJHQWVd1SJ4wqARyeNs24tbe8vnh48AR1uWSdkugzSORYJWuxxYNqKmrmagbE60nVbNCRbLbly1Qg7XwtriN4Vx31jv4dd/ayP3wwfrX/CEsN5zXAIi9v//uoKOla6jMZqUKiay2mC3ayvZYV+kNrXriWk3fHgiTkjnPb72kYtKGcsOBKhUDIPgBgirVeSzELTWKdN1UgEaEWvOYGTSUf63Esa/GYb8C57Ge0sPAQ8BD4EfBQIet/5RDLP3kB4CHgI/JAQcguHQNhb+IVwm0ybzDhk7sXv1/ElXfzz30nMvvebiIX2rgpSDShGTcjTCEVyvz+UPafy9Z/EQ8BD4b42Ax63/Ww+P9+U8BDwEPAT+TwQyxtToaGmZJCeldIdyrVzRVFtrdzSIhWUlOSVZhKURKYVBY0WWNWkCv/Bg9BDwEPAQ8BD4fhDwuPX3g7P3KR4CHgIeAt8ZAjYFumy7psEL/rQF4Y6dJbGMlYpphAuTI8p1LFt0KJHNRLUVlF9T1nf22d4beQh4CHgIeAj8QwS8ng7eBPEQ8BDwEPgfhgDcQr5ppgg5PMyNeJ5LW0675kgSw2dcQEiBIWmWgbbaxP+8oPX/sOH1vq6HgIfA/2wEPG79P3v8vG/vIeAh8CNEwHVoiuYYjrfR0spOu67i0iYtMaoB53FIRVzLoTVb1xC+phxe8vb5H+Ec8R7ZQ8BD4P8ZAt6e+/8Meu+DPQQ8BDwE/jkEOBY6ELRlJDNWLCTMx9EUXWdZuB5yFMnByIhBrSMrQDpiOZaJVvXey0PAQ8BDwEPg+0LA49bfF9Le53gIeAh4CHxHCLC0Y9jg1q5L8zQlMBRLGqSlwZHfJQn00LQc3bRtl4J1IrQh+Kf38hDwEPAQ8BD4vhDw9tzvC2nvczwEPAQ8BL4jBBxbR48XmuPRodEwXdJmWJJjXA76EJIw0JkeLRfxd4pCjxmasjPtYLyXh4CHgIeAh8D3g4DnE/L94Ox9ioeAh4CHgIeAh4CHgIeAh8APHwEvbv3DH2PvCT0EPAQ8BDwEPAQ8BDwEPAS+HwQ8bv394Ox9ioeAh4CHgIeAh4CHgIeAh8APHwGPW//wx9h7Qg8BDwEPAQ8BDwEPAQ8BD4HvBwGPW38/OHuf4iHgIeAh4CHgIeAh4CHgIfDDR8Dj1j/8Mfae0EPAQ8BDwEPAQ8BDwEPAQ+D7QcDj1t8Pzt6neAh4CHgIeAh4CHgIeAh4CPzwEfC49Q9/jL0n9BDwEPAQ8BDwEPAQ8BDwEPh+EPC49feDs/cpHgIeAh4CHgIeAh4CHgIeAj98BDxu/cMfY+8JPQQ8BDwEPAQ8BDwEPAQ8BL4fBDxu/f3g7H2Kh4CHgIeAh4CHgIeAh4CHwA8fAY9b//DH2HtCDwEPAQ8BDwEPAQ8BDwEPge8HAY9bfz84e5/iIeAh4CHgIeAh4CHgIeAh8MNHwOPWP/wx9p7QQ8BDwEPAQ8BDwEPAQ8BD4PtBwOPW3w/O3qd4CHgIeAh4CHgIeAh4CHgI/PAR8Lj1D3+MvSf0EPAQ8BDwEPAQ8BDwEPAQ+H4Q8Lj194Oz9ykeAv8LAobLELTMuZZmyC6n6YLhGALnOirDMERIcBzHTQZp1SJF1wionOY4FEOxFElapkGRBEkRlmu7DEmyhGkZhEPSDkPZNP4M/m8RpkmYLm2ZDG1RDEGoBJ2yCVKwfARpEyZtO5KPtlXbpAnbcGTK1WySc2ybIR38uEFQOslTFEM7Fk1RpmE4rs3xrO1YJMOajuuSLE3bpMuZtsxTqZRNpzjNR/KM7bgUSfGGaZA6zRmkTVssS1KszYhGVJEkyuAFiiMtyqR5kjRtJuG4psmRrEHQNG9ZBH6hMA5FuyRB4C+8HJJwXRf/p12CdfFejGU5JEnja5AuBZzwxVzC4gkbH22bDp7C5jmHdBmbMRnCJUVAh7diaMrQFYp0CNIlaIqgODwGfhz/SlIO4eKvzIfaFs0wDku5hM27lGRTtulqeFJ8UlTgLIJmCUMwkj4DKOJz8Yh+2qFYU1YoQyazaZNK4ZPwkRRlWZZLZH6R+f4EATzxn/FP/CtAxne2bB3jePpFASWbxv/jnGlqdEinHMZNkq7P4IGmLhMdHBvUdLWTcrNtP4aSJGzHZjg2ZWqyTrk0p1KWjbHGNMi8O96ad11DAwKAE2AQDu06GSwzE4C08R0zz+viN218T5YWaFugXJFlecPRLUZ3OYKwJIsyXJvB7yadOGOJDD4Qw2baNj6D4TLvZlmYkwTNmBg5W7Ap3qaSvMsxjsRTjkZQmfFzSAwWwbAWRRGcoNsAhRe0FMGreGrLDqdFlzDTPpuxWIbCJAX2lI0RdG2CoXiWYfA0Do2pz8iOCJwp2sac5m3X5U0hM4aO6VIuRdPA2dQzY8qIPtOv8wnX4TGZ8VwOpafpzLD6aCJlqgxNiySDwcvMNNPSOcYkHF7gMA0wH/Hm+EVmvChWs00CM4nBQnBtDWuO4Xke70bRSca1TTNICDYWKWDiuaDlpGyOcs0kR1sawagE5o1GWopJi/gg/LiNz7BjGIs0V4iJROoxh1UdS7Swmvi0mcHWR3NB2067JC+QBB7bdHifazpMQqNUnfcxRJbuphgXjxJVeNLC9OUw/Wz8u+0IFiE7jEVQiuvYmMBYIFg1mfVzegbi71bmNzLzn3REzpUsTH6OdB2TcU3KVg0WyLuCyaX5JAZatOU0b7oMADQwUbFpkKTGuQSPaUOkXBrDTXzbvqGZusAGCdcyXYVm/ZgkphUjaVkktSRBGUwua6c4zAtSAtQkFTApi8G8JBnVURhWpWhSw+bEYtRJBY9PE7JLMRaJGeUwDG8TCZLAN8EE9lPYOmXZyoqTEZLmGUonHJl2DJ8b4SkuZvOOwEsmodGuie3R5LFNupYepPxJ23JFX2adcBpnYumriiAbVEpmWCLtpimfT1PTrMBagsvySTrhM1mXNRnb0EgJGzWmh0K4utWJ/YfQfQwlEjpBu0GH7VSEuEP5BYBKY8JgBkvYskwMBktjc8rsRS4eTHMs2XFlgdWALWvpSdESDExUfBUROFN2ZksXBMLQ6cxawKymdNoWMeL45lxmKVmEK+g+wzYFAXsHQydthcpswJmdFRs+5qpO0qLGRCTCR2GGJ/GG33YMf9s6wlafWcGuLQq8bZkWdlisWYLFPCF5S4jTFGdbjJR2laDOKoRK2jaQwUBgEWLhYxZhrmGc8LXxymyMJJ6KxoCaDqYP7bdJnUyn6SBtChbVaXM+zuBNCkvVh10IT8XoQcLGfOaxpiwcUjrJMdhaMEsifsxPwsLWg3fD/NdthzWyMJyOaJiWhv3BYGydE3DcBEzOlhIWRTBpmfSTSZPEigvrEvYBDLRrJzLfk8DJ+q34/BP0hX7woYdOn2GuqqT/iZ/3fsRDwEPgn0Ag6BgJIiGBIUiOo7GyZhNZOWkl6SPBIyyaBNURUyrPOElWlmm13WVJ1VBYFqwEZy5tGC7PB0ydsm2NYziOY0icgDjKbMM0LZKiQdjTGscz2FpUk2JSjk8SeMJosMhskmkXCTZGin4C23mHaNMKC5aPTR9HL7Zm0CaGAKXEnslyhgk+wDM4lSwTNDHDDQlslq4O5uVSmpMWKT+IjURTcYcn7SRolqs6DM/SFC3gYHVskw0YVNRlOT6ha7JpU2CBhqS77XIwkMpmcLY4Gu+SGtiJhC2SNkHrzMxnfYMqCC+VocNgBBl2YFgGJ/LY7QWOs3CpwJGoGgwjKoQWpniCCaXZhIRj2eJiZloQZIYAEzRZDtcAXZL8eCJdNV0LRyM2ezez3WPvJwFd5gMyD8jRhm7YtsNwNM56HGk0zeImQRFaQDF5NhCxDUriEr5Q3HDKdN1lUgnR4RhV0ImY2MQ5gs/WFBbDq2RGhQafzrD9zF3JxVvhqpLhoqDV+F2O4x078x3wm7hKKJYD1ATBrxg27SZzZCGluaJJUhLZHs1NUukcn1/m3RT4jB6hJBo8TNQsLsC1MilfigzR+S1ChLVclmV1w+IyPEMwTZ3FExlpDhPhm8tK5rEpTdXwxzDS4Fn49o6hgRLqpA6iLeHyQ3OuljRpwccKBg5HU/HhhkJgQmqYGvjemAKWqeNhMsTXcXTNoEleyvxNJ/Dlbfu4FRSIFtkv6DoJfpKZnZgzapomXRySjqXzXHYac5XEFE1T0fawXKngdDQ78ZUIkH/ccCgcmIRiphzL8QsBzEyMRsqJBdh8AyxGZ2zWwi0EXILhcO10MNNw0WR5GfcZVUsqLCkTpIgh5BRDJfwMKBJOW/lEXC8qyNNSyZSOyxGPqxPoPKYIxzC4Q2KsGZZ1wH4w8w3dcS0JY2Q6ho4hJAS/z7QNVVMxnWzc9Iygg/e1Tsr4KrTgEinWCLkUiKBI6iYpS0zadESSJ3y6AcLn8H7JMjSawFWSps04LnROdinfaYuSbOKIjwRp1mECzUar6Q8E0k6nSvAiRch+MWqbcpJ2pbCYiGmcweggU368EakGcwQrpscFMRAzqAAgM7U05jYvBmiWdGyDxm0cT5MZ9G9emXl++uUnUmk+mgbWKVZmfSrYj037LR5bDpdKJfUsmtIVluFJx0zHZKHUtVMYGcPVNSXAipLmNiE2QNkC7pF/d9/geSw0gKRzLIvVjCkvCJSp4T5EBNxclzxJumKMdw2Kk7SEKvB+jUhQnI9IZ3N0W4L3ceEgayhJBbEDisO3YEjDBq8mcF/AHuVgx7H9hqXafNToEIV2HmTOUlizWLUTmguWJhu0qOMCIRF2KgbmJFGyyiRBc0Qnh6CsJtfKp10tnbLzCV9CZCknhT8LhpsIW6Iu4UetBOkT/TYfYRVf2pVCQjyF6cpj+gpqZttJsTQu9X4n2ybTYLIsl7bdtM3lhkyWMTmOVo61M1LYRtjDMRyOZPDldV33cX6ToNOkQju2SIdMsZOK0rgomTQj60xaAEu0savxIkDFPMQ1N81QsiizDgtsDEdQcanMZukkK/DRBGan0GYTfIqU/ZqmZzE+g9E0xo+LLo+vZOgUG6YF1TF414mzVChBWLgQ/92XiWvN31tH2JEcBzcyRFiwVRJYDQ72LlqmNKaFVHLCRrqdziUEPY9S7ZjPLWNZVzUV3VAx8xias3CRxrUCUQgXSz8TI8HWB4qOMAJ2HwQ0sNHjToXxZYQY4xY4pALOLQMQ3cGGkBO3UqG05vcTlkNgr7NNSVRasa0RVEDLl0lSDbVTFm7omZtuDjYjO9Zh6JorB2haYG1dlQJ2SpelqKYHLYRM6GQmYOD6ZIY0kyk2FE/GCgVTIxBIQvBJ8IHw/xNn+bf8iBe3/u6w9N7JQ+D/GoF2nhNZXtVDkqkGROxUmhGtDXJhQWAoTY9xpmRYAkI5+L9iukKuS4RlqTCVdjUVAQ3wX8SvIzSdFGgBdE1VVUVNgkiAMIEZ4z+mGDbEmrSTVEnNp3SyR0++/9ZX+8gilsYZhq2aYt02hH+TdjBCW3KqA5EeUQTlFtOabutpgXLAORGvPk0HGZwKiG7ibDZsUClEbwmEi8GRGM7QVITbTQI0AtFQmeco2nECoHNuWtEon+4ndDWGWFjMLgn4dSKRlI2StI9DiLPYoNJcg5YmXGzbLOKHjmbGLMQlwFNo/jSRPh3uPU0HQEjxT4TcQHTxZXRLV7UEw4EI8X4+RNh0ki9yVZ5M1DMIRNJBlo3nh/M1O6JraUFkFV1DKEc1zHg8yTO8H0cugqJ4/9Nk4/Sej+AK/gV3FezbOCl5hGRNXUE0HEEYMCqdDLmMouktQSE/ErMCarxQ1U75c2MM6U8HDYT2mRI+UthMcrJQzFhRjALgwjfVcNhhRAThNJI4aXCMcPi7rlmqYuAPZILWoLmIUYuIhnMpw+Ipy8fQNTWHXnn1uV9ccdbIQYNm3f5kpxpLRDVHT7en0pLk01W8m2FyoHJ6li7SEhvRYzLoLngIPgQnOU5hEuSRA7AMTyhq6vRjUqCgoN2sIIIXJ5WkjeuRqfOSwLCuy4E5sLjlUA6+rp9wDVWJJM2EgAAYYqKKIgURO7IQxMqEI/EiCYR7MRuDQb8jts7/8I/P/PLms8ZNGzzx2i/21tJSCdGeRgwLV0FVSbmmFZb8yFbYukLamsZiBAQapFtTs+WCKNGcMKIBOks3DUnkMY8yH0TgLJdA4TLwYpKIpCiEUmoHaTB4XoR7ZdGHMKSFoTUR4kQsDc+i4nuFRBmhsbRJKwxYaXzDgq9+ce+No4YOGNZv9sp9x5SkhikrBHyZABjuhYwjY0RM0D7MCRJMTjFMzTQQrpcEzEvX1l1ZzKZZWTVUcAyfT7ZUS2AL4k6HTiYYNZt3FZtCNN9iCUT7kV2R6YBgx1VEfBHgVS0qJOGWJWiIjzu2w4VTespvtOMi25HUHQY8NaEoNC+mAgRoSTmbVRS3OgQqB5wDE6m5My1pghrQad1ifUgepRh/VqdBsQqi5cdWLP6y+hDX1nFk6+Fjpp4KyIjes6rFqJjwRipzXcaq+Xd0CoT8mwkfF7LslJhvVrFCUSdxijVrFnz4/K8fvfWCocMGTL16zYEWjkqQNmL9OSG5IJ5uN3GvQbbACfNhIU0kWCobxFUQcLn5+/uGqqYxFTlBzKwyxzBssEZSxg3dzzc7nQ4XQiAz28wSrQgt5WXrTRKh6DRYZUGnniMBYSJRp8RzhTB4k6Njuhh2ZmR4hJxNUEZcgVzaVDRaFMMFBcmOumdfevL+q+aOHT1k6IWPN6QUQVAxFyTXEDXcXrmEn9HsaNBEWoZJuEmsROx12AP9ouB0mlYqja1Ey05babeEtbm00ELglkVq+3d9vPKwQqctZCHa24My7+MpxEAEwMDRJLJEaSxiQbOxwI0GAsmE+JI3H7/71z+dMmDs2D7XzmvqDCRkWrQphpEEGdEGrHGsTB1LV7Q5RybsBtx8Y5JTt37D2mYHaUTkACmSA7k0dAtBXWQVaOT8CDORjAFPZJ5MJxjUOxK6QSQ63ZxSEve/MiAUICJcyFaaJWw2VrZO8TqZxLJkGZuKYI3jBu6yYZ/GCpz4bQfUt62jDMdnWVH2uzT2EhGbpmUqjpEmJLnMMVo0jgr4I2zUbAH3xcU6ltJVkecCQYlhkYQxM+k6GrdlJOwy8QWMmyhLme3udJQBj4a0EsviHt5MOhiAdkpnON42VeRNzVzL7swPKm52IGJwjCYZTCropJ0uDJEuItQOurXZbZfiYYNFrMQNaHyHHm0TCFEM5bgmh83aCNB8XLdoWk+EZE4TJMU1chlZ0OSYUevyOTbRHsgupCwVXwJZBWz6FFJm392LzCR4M6vNjrS3fXOYeS8PAQ+BfzUCMsnEkMU6Nu/3Ly5Zs+4Q6Jfb+4JX37irO9GatLoR1N4vfv27j7Yd6kgjcUgxgydcPnHc2WfPDvl5MB4lHQ0GJMsxEN+zdB92KhBBMEO8DAM5ejbDRenOtJAvR+MhMqAFuMjh9/70pz+39nr20VuKcwwxhUNPjCp2gZhqCmTRCSuH09s1pJNJTuRYgUSgTUUK1eFkBJzw3SxdQyo8E/dC9BX0E0clGGuqncjiCC3b7Dyxeuv26PGdEa6AMjs0sZtralmuUDp4wpCxuXlmLE1U2lRMTgbVHNtNtOWZgdZci6mvr+5QhnYfjLPPBlPkRN1q9TFBUxMz6U0SrOav+9E3Mexv/o3jJJwWID3IeeMkoV3GJ/lVFaGRQNypQ+g6zBR2qMc5Iutk406NG9S9EDIEPpFKi1LAMDQcRGCXIJ84uv76toiBZ2hV5s2RGHSRG0RaGZQR2X2QGy4TsFQNkpEkLqorYUsgTUajkhyT7fJawkHw0+F0giUZu4PkslgzoZmSZhsCjUgoeCWNt8qEXG0Tihp8BHigJCG3joNHxwEDJpSBFGqNVJIMBBG0gZSEo12BNsA7FYuqX/D4Tx5cEbrp0c9vn+RT/Cm2wW8XJEGLZBxwdFxN52dTTpxQkPyXggE3ElGR+WaCYGwkwepmRjORVvmghOAr4tV4dAOnNlIcYDrIjVtmmPG1k6qAYKvlqjIjE4gjGyncJ5BV5yWapWOGEdCdRsEsBMsQobqxMymJjFAHGXzco0AAcEdzM/obSeeObr30ortXlF38yXs/m4jTNoB4r4ArC4g1WHQmQo/DBhlwnk+o7UEzz6AgAEB2XExSkXymyNZbHUqwXRuHbkb2QAsZPQmB8xdMzKKcANZCC9WZz8ppgxdNIkpEcBQLJI+wHu4/BmPiG3EEFB5Mp5PMF/LTSjOkDpaYJdYtvvaaZzeG57z51i9GSkA4EacEK0X6eEdxFAF5F56gGDYaT0hyELQe0TpoB0xDY1iojZApAjnTBD+ppmM4sbUObfvx6sKhZ+TwagmVH0mdMMVci1ICipMC70MQUojpTjaoNU9FsEIRakZM0HAQeINwgc/mTbKt9tOV63dv3NSOW6yLe1sYae+iUHGoX7+RY/qPCGQhf5QiYhCOtKazabFz+4effkaW33/WpFxZTrqmTERtO7l9SaNVcmLDk5/sKLvgoV/M7SdxrJWOgdEHwjKWqZoyOYSW/7aMMsHrb7Y1/CeFCLtsXZ4bNBQsIV1XMD6s2r76nnPuXJRz/cdfPDxGqnNNhJztxv0HtJ5DuwQhjRGQaUBom2NcI8r55FDcrgkQgb+7b/BQYIHWQICE0C3GkaH371j7xlOPbD7QSsvI81dNHj3yjNFXju+z/cWfPffmgYifoMKDinsPvfCyy+eOjG16/e2V6tk33TismxHtFPwiTRMQzzngahBPYUlhSlmiSKcjEFAgu0LGcUvuXPWnaffNq7j8/ed/PiJXPR4SQ4qmOQZHB3KjdCKUThN8QYfeViBkhAK2GzeZbEfngmFFU/B2CU4pdPyaYsVEjYpzrFq3/qGbXsy79fVfnY1rp5jGHW3dO58dqg4SeVHSDx6dayh+M1+VEc7uoIiQqAb57LJhl/euaN/9wIyfrcy/6ZVllw+DXIFAVDsMFZBldPhEaMyCupGUeSUOSYgRzvUTBz65+7a3/de98NsLK0xGb1DoAmheIN7BBRh8WvDxJiIciBu7rETy7VysKNa24otFX9JDHzlnlCLEIAOTHA6qL2wAAhRRZp5oRhWBx0YSJCJQqTTv/OTPX4fm3DVuIFUaD8Qh8/q7Rxv0UX93HWlWGpgjj6OaCKKIuH0iYeYQCVMRaTHf4Rua9WCZIxscdIf1YTVL4XUwXahYELWG5gyRGHweUo88x6kaLiaZYA1otmUiH0fRHEs4ok60BFyf7nCcaFFWiiZK025z0iXyA6WJzqaQm5sQYjQRk+XstqTQxXQbiBYhKJJ0VthMRxJWTGDyXUi/GIOIBAmRMQMRroUSTWgqkfaF0C2JLSFzdLWHiayk5iaFjhwqr8H057OHEkaJRFqcLCZNhVURj8rG3ee7Ovo9Tch3haT3Ph4C/wkEbEJWCYUu7ztn/LkTC5u/WLZH6YyQw2YM71ZSREVY3eo/85rzBnd89lFi/LNvvP7TiwYP68mxjoYruA/nJigOtlPEhKSMhC2jN3DB5PBPcGoROzhUw5QkuowrZplk2jUTavbQiXMuGKx+sHjFpl/+/I/1XYZN7ZKVDeGZT3LaiSjjIFCKDC5CLJlAV4ZSsJwgQYxMgjxBEXlaQJxMJhFywJ4Iqa8IBYjAQBKpG+mCQDC/Z7G29N0/frZXG3DbgzecM7pCrz/45weeeXNze8WYIYOKdagDScNtp3HSyNkquPvR1U//9NEV1Ngp/UQeEQ4HuUTQQBeJX6SZLVoFMzxNdv/KBjJ7Y0a3h6hnhitAIYDkPX6f4SEwsGxbN9naLBoB7NxT9lEfV9Ky/t1f3PwlPX7YkMJwOq1Jooj9HBcGnkfoTIeGIHM+nyaIUNieDotnqHZGxWxixzfBQilHzBBmK4moCCdkuWnDhP6USAX0QLsRyDVbDqz96EPSGFAiH3nvvZVF3XpD0mJJvOnTcGmS8yUa6XNs05kTBJoQ8BlkyXGu8CyHL4wnAUlFUBFpfMR0kSUNSDxCcojRQkGBSwwYcEqD1tre9cnTi473POfu80bxENKSlpsMOXyaInUkMmU3R2ATCdWWJJmGWCSaFMQQ48+IkVNpRTBZVTMEaInAqzOpXV03aIoRoFaFJhJaXkOXfbKRiOCe5SJmxvpwP4MyUJZ5nQY9dFQFWWrWQPyMNpAvyQkE7bhDywICMRD3AnSEehFX5jAvdV2gS3UEThsXvLX4QNaMax4aneMyXJLwCYRmapos+3B9UKCUYKEJJuIpJZv1tW155b7nF6jFvQoCWbl+n5bCDSkmkqwOvTUDNQcih8hEQOzKZVS2JCnojG508P6itN1pdWo5uSwSzxwhYmCRBsB9AVKWTCYdoihL8/OSbpmYICwTVhH4Pbzy9fe28+f87JpJXfxGwnYUxKkguWZFRLuRw2E1qGJABTFYmamOkB+KFTKZa5QgYIrwmXWREXH6WOizYs/97vdsOPH0fPWsYcW22qSLJSQE8lwaEn4QVZEzKDVCFpSn22K63ZnFy9B/UFAGqG4gkK2iDCGpiXK4sFxkty37y6pDeWc+8uj9l54xobQ02li98K0n3tiW6DuhT4UjGAxSCSlJ9e3/+vJ7ntq+v8vsy4f7ic4AUZzkk7zJ9Si2T2zZVN/7vqdunRgKS6iVgIBVADFzbRUiFBQ+MBmR17/flb5RhmSC65AlkI5PC6dZrg2zWu5C63G5ddW7Xx4Qpt9y3fh8EdIFXCfcEwufeuDBdfTYQaOzA1GWTFCkhLB9jj8E1XCCdn1Q2P+9fQMCIOxEqCzgaQJZkZiiVZXkXzxjZPzTJQfN8de89Oz9500prYK0Lb+3kPisNvvap194/PYrz+47PE+K7F7w5MPvbNgbGHhZn8KAFDTMpAXmxmBxCqzLg1trTgpaX50HHSMyYg8TqrVI3bKP3tkfuOi62UPL/NmuX7FkXbIhSnZShmiR0GqZEIubyIjoUSe59YXHn19aXzZiBEckw7rfYdMqA7gTHdu/vvrsBzbytHlcuuC++88dwiVJRGLdgnTd0qcefWpL+biZky+/5JyZhS2vPfbYZ8f7zb3/qovGjK9g699/4ekv40Numj403Ljoia+3CRfeeeMAykfkhh03hV2LZ3w0JfJi1FAkiEk6o1vffezim76iyhuOsON+9quLBhUaHJR5dq7NIU5MQZVm2AqNXJLD2iauyQQmlxWMqKZP3/vBTQ++feCof+i5Y8vFWABqHiKX4to10tfw6Su3z68bMrEsSNKSAb0Tim2Ov3HDPX8+HC8aOrpXOQdtPcInf/eUopm/v44EZB4IwYVCnkNSTHA1P0o6oskDz75zsM/IikD1e6/uoEaU+RinPuXmEbTk0lB1s3hgBCZsUoGQnEIdDiFbWjpTKoPgDA4tSNRxPYf+TkCezKIhq5YDJhHnkrZuaCt3bF6xbPORXSdao0m2SCz1JaJcCYSLaiLOcn7MBDt1cOfCvWvmr/i6vY3L7tcHFQ5sB4dbnMY21lXXRkwxVEQ0rVqxaOmL24mRfUslKYEcRlAnY27j/uMHty1esWh3s1+PZnUdCvEWaiCwH2qWEqCStJCdyVt+Ry9PE/IdAem9jYfAfwYBVu3wIxDR2k5IZElewPEVsgH2i4XbEvHWmJWJlEA5qbCC1Gf2BWO6Eo5iKQiGmj5eTCYSIDcOMr2I5SAmlKmWy9SFgKqhxg98ArsDoomZYiA9iQSq4bJICiM46GdpkQ4a3PD3Fj3M7Vp3IimmqZBhKjJPZws+aKTBmyUENMFNHFpDJMAhLD1TmAfmh9+CYBd/IWmGZDPEfoi7GhBJq67A0wlIbJ2OupoDipXXfTDIFpLTA8+cddnAlFLzxZ7jUbMpq920VFngkqYU0DWnbc8H8w4P+8Pbz18+gEQoD3JoHgJeRWaCYFTgzJnvDH1uJhpzWiT6TWQX8T3HBZf28bzIAQdVQMWagQi0I8pcFlmQVENJWqugc49vfueT/eIvFv7qumHdcO6DzrqOxbqmX+ShweAgqEAFHxjG6YzdN3oTFLVkdNc4vTPxZgGMJCMAsEwOBIzmU5rWKdY5Uihhh9qdFO2nkqH8gf1HqA88fGbve9ZxIy5BBIoraAkitoYCRORi2xAjh3YCA5G5+pxWaWRGJqO8tnB+4L9nJPIkCud0HDSyT0oj2wCcKTyplVTSJO33yQG149iqdY1017GTS7NFxKfYdMhhYgRqthTQYDNlpS1dEDjBiO4/FEmJHBQBtprG7cEibWS9cb3CdUv2BdhMtVtG7Y3zzjAherY4lhJYTlM00h+AQlqQUe5lYciRJY9bkPK6CFtzAZ5EcJiEJCIc0vPbVJToaTpKHaEytx3kMWiGS+uWqiIATzbRhyUqeWrLpqg6eML0IUQcJ5Uj6BzmKDQwUMmj0kgK+DNXJNcpDIcps/PAyg9XbGaiodKQFKNjaibEHSg0XFQA4gIX5GjUX1G6E9M0EHvUH4iSACWtTKox1Azk57NNyQTqcFErCEmxzakI+iGTj2JZ3F8wQDxyCw6SPhKLeoBE885de1sDXSaPKA/rnYi4WkwQ6RfMuUQy7dg0lE6YghggH4oZLJSRmZlMEIT/PEoFUHdFqmoUTFTifRq0QaHQTy678OC+xNQJfWRU0vnDmeotDulsFJ1lYYD1VMQQA2ZrE58fyJZKO10EelEX62aHsjuiKS3RJOOgp6EviJ7at7fYHjV6RFUu7lFs36oL7/3pE7dOy9r32U/vXbrXjonZSZeH2oYq8F88fPj5104r5i1a9uvG3iytOOGm33/ui/3Zfct2fL4xlXDjTRh2g0apKFTiaYwvYNdUbAkELmwY+r9dUzP/hUD00bF4udXRSDkWaNx9e4+KkYMnVVz99LF2LvL1NaPHTPjDdtTs+RNuj8see+7lqcS8L762kT1HtNWmBJlLRmLJSCQTW/2WfUPgeMPSQbstw06nYlhkHM21ntizV4MsZNDEclkh9RyCDDau/N0Hqbsf+tmVfYtJDCBhQANW3H1635L+900fw6H6xNGgBM+sHdxzkPawUYpACCgVQRgUam0Ur6oRrFfGqPt6VYOYM3NC30II55WMmkuhUJ9pQ4EPNstELRQjoqQ03GknspWD65dtX9Ukhfm43xYcLhmlioI2W7P/jXf25T+/8aFhDeEBtwztHUYVCRck/FmRgBpt3LK3x2+eu/yc6SNY0mqrOXmw3Qn2qBxeLIRIJtxv9Ll9pCHXTw1I0Y07NrTro84Z1J3jSwzU5FpSZoNByYIGha8CEYqRji5ZsOLAyBv2vzLqVKT8tnFzeoKHWkGTIxqZOODS1CRN0IAr6PcjigA5EUuJji9JqKyf8wn5I6eO7D72kilVUAcTeTZbSEkpx1QaNv/xlUXk1Glj8mjiRF1rQnQ7WdUVC6adfcag4ZNGdC8NsX6okb7tjPq2dQTBhJVJ9NnQwKCQBOcM3sHnD81k3hs75Jy5X+ROnDZIFjmJEAKIjrgRDA4uVJlKDBrfm0e0x4B60dQyOUAGAmweO7yJWeliaOx0Ot0U0cJiujURld38ugPzrv35H+vizLVXnDdrcv6OF++/+bEtW6MBMt5pEqey/cVS6uTWD3931hWvHKCHnXHHrHNzOt685twHlpxExkpzwwQV9YtH//iry6aMnjD1vD/8+snVY4Z3gfzGF8tGQMLWdjx3/e2/eXt34cQrrz+j8sDCP93xu687bcvnqhbNge67nKAkO/4zZ/h/8Gc9bv0dgum9lYfA/y0C8bygGzN5pn9cb2trigy8+qxp/r3mitWbmjIFWSmcHpzVXtMojhzchzMFFqXvEgfBHWS9JE5NWvYJmplmRCSUdZAOaA8gjcYP4WfB3lhk6BxKMhUEPlOsGXKVYpeNt1KF4y+5/sqLhfySB37288pCZG2RNvYnUTofbUhaSLVCspBGQJWWgwbt000XOlHwa9K1wTsjkQgPGSuCs8jZgynSBuQZPg6peejYGKepelmd4QR6DO1ZhAB4lmgGcK6QOXyeD2VCSE2DNiIVL9lJPu0yWSOuuvOu4V0FMhfv4XdNAf4opNumJWL4hKSSMKlcDWFDlLp8U4WFf5y2Csn4eDgQKcSg+fP5AooKvuhDTEeDulsTJdPJp9m0GUVm+db7Li7O767ZTbqtMjA4MVIEKtrARBFERM02l5ORVuO0hjbim6g13h3XExSHEmq6k3BMORDAiZi2IWWmsgjOqDRLglokV4dRALTuUBxE2wKFd33x6fx99//0ijG6fSRJ2QhZp8OUSBXCGgGHPlTIKPuDbBh/x7hkRNAkOA6BolJk7KGLz+TmUbgjCqlEvMP1syi8Qak6ZC6ZFAS+nKHU7drVll05rFcPCZzJkECWIHAN5OJY8vsVzspLQvfLaRvmv3jjTU8diMJJotUnQXUTIUIBOsG041qh0QkCEvYUQuR4Qe+NkkLUYCWjERH6Qptud3iIUyB4MMmkbCe4DF2lOAOUlCTjygk/L4DFJFJBRgCPNvw+h6B9MigyaaioQ+N5QcSVBwdniJZVMb35q2bC7jW0N3ShMmSQKTliOTT+DAQpiNzifKP0RDZtm60no/aRlVvtsqIhgysznMlg5WxGVpKdaSaI4ks63WomOxwBmYBcfFYuNJJ6ZzOSMfAWcdQ8Tal3ggxfIFC4DaYzGlYHBjg+hGl5MoXLSdr2JVk6B9HHWCpiR8Kism5JTae/+4y+RojQ6tNEki9kCJR7ZRIFIgsZlI1vCXmooaXwLiLKcVMpSQwk0lB6wyYDdYkIH1qK6pJybmtar0u03fDThy8ZxaO0MGnJopWyKDXACYQVDbqujjwAVUghqhvv7HCyTc5nQ1lvYoqmBU4uQGUyIu14ddRtaKbbfD0GdkVsF/L3BJajFBp28zmDKWP/Wx8gYa1JPttSkPUfeuHTv/7T9WNoJ0EqBh3IU5waMWVfcMNjl5xzxpzfXFXG5Ac5UkK2AxBzItxcOCNCaWlazsNDZS53mZTPX5XWGQ0KllWUpVSzWGCMmGyWTntq7+YNhz96eERZtHLW4x8tq9ux+L5B7QJhh0kf5a+omjb7lhvPN9Op3HDvtBOMO6rsZ4ICPBzsb9s3Mp+LgD/qD11Cxq0aq9Mwoi0nqkmRnVTYReLDinp41+cPP3T8khfuvrh/VY57SoYpjKMLTFgYetELn793DtipZhlmuyxCrp4LtTkHDs1C0KulIO2F+4bLuqgEJ3SKTEZP7F97nKoY2rU7xM18CA4qNpOWbJazfBphR6x0LmsZuMfbDT6Xj24/sLAxPXjy0B60qokq6K8rqknX7VX+81tvmVksTb/03vGVRLAp0ABhEsgg7uKdjS1lzz15aUmhCBGXXn9819Y03XPQlF4Bh4sYMZIIDTzztqkFdMKpObi4heequo1AjXJKstV2IYD7M2No/lAO2CWJwlCOmHrpJZcO6hWddOUD551rhXTT9nPJdthviP4QIrrwHcGCgtKvra0NOjLMP0u3UgKKpR27TQ2UDLruj689fs0ASPc4U0xzJxiLSkBhTF92z0s3XzxI2jnvlxfdtK5Jb0TswDTZIVc+8swT1w3JKjCTcRIVAd/y+rZ1BBEe1BYoZqBMWWQZOZSIKy0UVV553Yfb1r4277cXT6HFRkdvygw2iXuXYflPxxCiWC6Q4JmGP6P2ky1ELFIpVINmCoixJUJ2lbmcs0wIun09Pyz4T+387a23fzryirsvPn8E4wazKgZfO7es8eu3nt9yCqJ6Sqtq0U4u//Mv7nvq0IW///2lM7lCqax09Hk/nZFc9OznX3eKvF2Ptel2mfPWax989rspptku9rhgYPcuQU1qFChf/dv3337fl87sh37z8zOLFLLLwCuumH7o4w+/qGkDqGzGVIpWbGQ/vlWP/n97rv+7P+dpQv4J0Lwf8RD4ryIAiw0f41OttmRO4/aX9mbNPu98X/yLjTtrwiOmDskWQcjM5l3zPnAn3jkir52E2YDduWfP1s2b1h48eHDN6vXRqL56zbavvlrdv395Xd2pxYtXHjtWGw5n+X0+CLKRvN6/fNW+drJLTqFsuHEpT1UOH9z4yaPPrjh05LOPHv3iYGmvgflGAKoOOnV4+Ufv7miFYUNBSGw6fvCrhUtrGjv92fl+1JxYSWTuEPVqa+/8atHXEDiEssIMMpWZwu5MMIKjDKTxzSCn737/ka8biwddce25vUMuLya2r3jjz385JE954OYrh/uEaNBgE40r5t/3l5fWH4rvWr4skVj/4sW/eDrW/dzB+T6ITYmmUzWb33zl4xWb13/w/rt7a9LDh1Rk5M/48H+zqfsmnc1R0RWrVv7pqecP19R+/vmCnj37SLIPX4lVjs376rfPPLlzZ3zdkgURZe9zv775vUjfyWO7iiiNgfPI8mWLX3vljd17jz/zwp8pIatX93xINTOWdJnwdSYiblmqoWkLF3xy+EjcF8j2BZKb1q9evLA6qTmFVYKr59h0AuZthJBuXP3xM4+/u67WPfD51y1Gw58uuvupdPefDexnCaca965a8Pmnh+IVPcvZxsamFStX7dixGxeS3Jy8jJYFkgHSjsfiG9dv3LZ1647t24/U1DQ21M+f9/meDrJ/VQnPuJmKNwR9KBR3tR5c/fp7u4Tzb7tqQDZ+0Nm5bvnCdYdaO93ysmISAlkmZZpHl315mA9ypeUjR4zwU2xl3YHlbz776rzduzd/tLrBL4zNr0iJut9FySR0z7g/mShGqq09+ewzz6xft2nF8tUdYnh4ZTeNSrCCtnfZ8iefe35XTe2G+eub9c2PXfnbt9LyDX3G03xdp3pk/8JV727trCwJQS2xc+vmpctXgHrmFxZLPGpZNRGC1MPzXvtkQ+eM6VMSix6/54Wnlx2r6jm0e0Ewheg4Q2Zug8kInB+Vtrq7rrv6gecWdEZR67jpy1efevcLcvjZRdbh1V8s3NJih8qyqNjJ7YsWf90QF3LL+4qu0nls3Vsv/u6VtVbb9nnbGtTtr151yauxn0zoL2NYovvnLd64fU9Hfi50OO0b1n2xZvOetkSgojCEAlfCHxD0hH1sw1/e3tQy7tqpysKHf/3Ea6t3FXUd2DUbWfo05N3QhkL5o9qUBOW2rcFcYM2q1S+++Or+Q8e++HJx994DggLZWn9s/pdfHaptzyoo9YWl8q4FqhBLr929tT6UW5rId2G3V8Qorfv2zn/mgRcWRk7VfLC7mt7z8WX3vhqhLxw8EHcEmuSQjRdAVbW6JILWjlO79aMXl6WE8y+6dmIexibt6MU6nxTSIbP51cU70mzJrBklYb1169K1H1SfpH1VWQLrE7jMFUXJjTetffelj945tXH9b37zWXLAeYMgADM2rFqzdN0WJLsKswOtB3auXb1+05G27uWZy0lG7/RvtVSZf4XAxRck2eaaRR/96aWX9h46uWHh53sOH1n2xWF14qX3zewFTkkwXExLVf/51798dWNta+3ar1d2NK+76JJf5XSf1rVXPqEcrd60csWSQ7pP+rv7BmTnMJhEKgWXEhVlepRMqfFNX768fi858oqfTConajf95YHPC8//wznjQgWE0xYXCnUjqrdtW/jJJzvqDTEvFBJ1hfazZMvGNdWLl+7QSLu4UKw/snvZik0HT8RDJYVZ0A6RMC2xrXS6dsNX726O972gF7X0lavueOJAlOo7bDRlUfAHIqgU8oAGbheqpa57aco1j7yzdF2a4JTNy3/3zivL9T4XDO6arzUd2vzn519bvnvXvMfu+Dw+buCE3JCk5NpEp45LIplkqob1C2kZuYYGbI589cKzO9pHnHPH7K4Cr8lqrh1iu3frByPBUztfe3l7x8yxEyLb3rjr3t9uiuV3K+legPQGLqqZJJygtX362WcvLVhR+8XrP3vr+MgZAwNiK2fyGWcLI0FD/EQStaeOLFu2saZm76qVqzSF2LVr02cff6nm96nwMTs3vvbxuuOMWFoaYgKarvOwPxVjOzbMe/GLrzqO7PnzYy/u7CiRKqb9ZM6AAiK2a9+8jzbuc6le5TKpdLrh/HaQccjT/t5Li+z7u+uovAvUXAoHJ1MFjnXKqeZtL7/62uKvak5Vf762iTn03CVzn2iZfu7gorxwrP3gzi+WLN/VUl4a9IvpFSuXLV9d7bi+7BzJ0puWLlizc98ejXDy8wsydwcUYLA0HLFgIRm1UqKb2P3yk+8fbYpWXXBJFUcKqIMl0ke2v7d5O9Vt9kX9XYY3W1f87s5nj4SufuTeGRVhsSKttYQRb4nseWPRfqrPqNE9ywRVcgQSFfyR3cu/2Hmix8zbLhoXEO1OFOXUvfXSk0uTfW+589IBUAGGsPNbVFPTa58u7TfxJz3LUD0gMH4dtTO0HzGR/+rR/m8/78WtvyskvffxEPg7CGScfTPF0hnfOvyFAPBp7QHKhMCM6k1e9neoB3YV5eWVdjtn2Eg20T5/QUurEOXhY9qwb8WgwT10Us6iyfb1z/38hg/jvc6/45KLBnFb3/79gvioqoNLvjj2xdplby7VZgxh1v3+oetePd7iqi6K2JsWvPTAIw9/3YAYFTQDGrl/+8uP3f85f/WffnfH7Xf95uriT+9+fEUdp1jGptef3Jg7aUDs0wd++sGL7z31/j6q9+Bw9N0/3fD6RjhB4U6f5HIk/eTBV+54/MV3L35oVQPUBE4E9tGw8oAkWLTkuA8iz/pdWzai7r/byIIQeap59aInHn3wseODf/6XPzx+VgmL3KTU0fbGU+e9XHvRLc89cMeVv71nZvXLn2wP5kwZ3tWH2BPVHlu/6He3rSy47u5bf3nXn38zq/W9N+75Cr5aZPD06YHLAofEpy/OOJ0rXn/ioadbbvvDn2+bVU4cXXXH2pMEhICpfR89/KsnTpzx0PP3/uq6P9x9Zv3L7+6I+0b2r8yBBzKS9IteuuPJr8irHnnurrt+9up51jO/f/eTGmgxNQkZSorPWLjpEH3vev2pTXlj+6Rf/s21b/7l/T99UksU9u3X/NIvHnx+bcIS2234juuNNR+9cuPvOkb/8o+/vvPKux4ZlHzqhYOuPHP4WXG+MVH96asbpfP7+//00G1PfPj5S8+vK+ze26+vuOqaz9errSmU2Rms1r7mg9vu+zxdcsGlF86e4nz03JdbNWlwetfHH246BkrtYF4gv0kEXVT8t1cvPukLTOw5AAaubv17f9gkDZokLb3r1w+/vaqFkFkIcloXPPfoHx5fEBlw7g2DSvlcd/Pvb7nmDeuC3z5x55wJ/K6nH92xw9cmU35VEXWfw1rQA/ubdnx011W/Ljv7p4/cc/Eg9sTTf9q7D4IKR61549n7X9w/8Z7n7v7Zz+/99RntL71V4xRPGzRQ8bfqrW1vv7glOKKEfv/uG5/9eMGLbxwxSsur1M9uf+HxgydgBwP9jkJH2/bt2mjkkPt21Wed+Yd3n3q44sBdD79RjWIy+JlAtQ3/NCoA6zwhu/+vv1z43vW9IkzVTe8sr16zf8PyG8IrP/pzc+X4wiOP3fH4H59//uOaeP2SL5/+3e4TZLt29PWHbnm9Y/hj7/7+0ivv+OmI9tdf2acXj5jo5FK0sufplw53mdij5Z3b73rxzY+fmneULx+Y7b7/izuf3qEwFsJddEKM7tu89SAtBKsX7QtPfOiDV+6riP/y/k9PmK0oeUTEEmkM3N9QDqkpMI0zV35y5+3PHr/+3od/NrcHU7vq/oURpfHDP31tjBvNb/j9L298dV9MSRFkbsmJnXff+av71q2Vmco4nTbNmqYFr9zxwMnhT73x6NXX3/Vof+YPr6yzyvpPHxtkIkI62xVShkPrTLvNF6M41hRbTq3awrHF00aUFDo8HM7ChBAXFI3JQeodbth6sw21+9fPvtc5sFfl5jd+eseX1QpKDZIMrOaqX73/hretuff/9qaf3zadOby2+igV3/TGp5tyyoakFjxw11Mf/PmFF0/Igd5y/Mun5768ToHWWMUekmVipWA9IBcPVZDe1vDRM9e8VDvqgad/dd8Vd957T2jXohoue+LYgbJP5U01bhz9/JfXPdY49fE//vqOW668eab71kvzXHp2t9FBzjm+/53PVmQNHxxf9MDt753eN7jeg7Oj7/7xhtfXnd43SPhJQjpMq20mZVpUEcOkLbe64WNNM3MmVgY3v/bgQzuqHnx89iS+FH5u4FghGD9Edj3+XnvVlJKa39z/84/2p1VWoI/tevXrzYGsofoHD/zyhffeeO3VQ1JBH7F9/hM3PLWsFZukq1iqn+fbt83bQblK/doEd9bdW7+4NTDvzfs+3WUK0P0kQ3Zx1IILchj2HsTsG5eueuSyXJEtufKtVdt3bV8x/+YxMtO26Z0/XfGGOOnBn/3itqvOzdm/eEMkbVM6l3ZYPws1MB2gFOQvoB0mNFHhjx5ffYRWeo8cV0pzpJ6d9Ce5dIpQbDZ8cPeiw5DZHdl9MGfcg59+cU/lpid+uWav7rPgLMpaTGTLuz+75534yF8/+OA9V41iG3ft2G+6Yj7cZCydTbMo9TDTO168/Zo3hFEXTD//gqvlY/c9vNgeIBlrPv5k6+4Vj72U7DqttPrlW275YItGQwHNm3zT2pfuu+0r59IbH//5T+//3XVZC1YtZSeNHxRp/+qTNxO+4SXNT97/x5c3pv1irqO0F8LMEXb9PMoSoKdR0EUBPtqpgJXd8q3r6JU1UViqKw5OKq6t4f1nL3pRGXXbHx+8/fq77j2786U398S5OZO7CllO3bbPnt8Wmjg49cHvrvzjW889uTImlIwPH77nzvsf/eSjp17exFT27s1F/3LTG2/s2tNKo9jSjiNTlynrUOCgpDElxWOnThx8+cVjZULI9AqAJd7OHWtJIntQVR9VCLmxne/+YVuKn3zT2aXZdJvKxHMV7KbhBOFj2JqdjSqsDdvZ1ly9M8JIx7ceUpSegybnZWEISTbXOLx00XaT6za5T7GoZ8GIHkXerOE00lQilqY5zWaDKpewWInV4t8hifG49XcIpvdWHgL/OwKZ4r+MgTHMtyClgHQQNU0QNrh+C57BlSocxPZs2zfAN7Q4vyMw45wZZXbH1rf21If0ZOzo4W0DuvcWLNBbbf2Cxz5oPmva+D5WQ8qV8rNzUomU0+/O9z+dG13fPPvc/nZnbQ1pww0sxKM8XDu5atcuKjx80iB0LWijE+7CTx9/m5971wWj+bYco9Lul5tr17y36oDbuOFTedolvSinrt2I7SbLbrjm4j59hvbzUcnIhuYWq03lZDceU/iyrP6QhKaGzhzYBZE+qUyx2yOWmyVBcmIRQpJqPXhkvSVrRXxs98cvfvbKpy8taS6becEZY3IlNYLaODG2+5273lo39uqLplTIuGFERac8t5B2qqYN6u5Tod3c+OxTr6VmX31plpzH8R1FvYfnJA/O31KvIKDhoNoMMou0BQcmu2npV4++s3/0Ty+q5JW6I0v2R0urinvnGA27/vLiK1uKfvWTwWJIFGMKVVhUgqNxVM9RFbaClgmbXn/pQ/OiW2YW+mmoM3zdBoX0fV8frOXiFhpVQHqRQqMS2T725Z7CmcMnMB279SR1yMo+9+prR00a0DOnVG/fUh0l3BCrRzsPz3/y8U3df371nG4kTzc5Rn+pqKQ5b+T0Ps2s0fT2G/xlV42Kp+D6FNnYkH3DE7dP71LWWzAlsnZHTW4elyLoluo333i9vtslUwfqUbdMquhKtG1q7zH+7t9//Md7qxhIfiFshFaRipGsGd+75kTaP2PcIJiydHz2zJEJ1wzLaj7UzJhKMuC31Vgoq3354p0qffasOb3YhNsSXfbor942ptxwTQ/DaWp6aV1Nz0GV+Vwg1R7LymXFaBRdZOzEllcfer1j3C/OGFXV1Hb0o2UHu/TgunR2CvsX3Pv81m5X3jqjSKbsk47o57vkKG7lqMG9/YZbs/kjacplfZh0U1poOpTIPf8nN51ZOLlPQcxu3bm5U5SRvpChaN27uLpEC13y8N3nDRpC5Tuw2+IP6e2tHUHYYskwt9Ey7RooElIJpFG2rGtwuvTtXiKQfoY7uem16sJbZorR9pRhHGypmnv5hKBBuENumzAwuu+1Bxev73/xpWcGMsaFbKgsp7usj546KVDlj538eEnxBWePTJyKRsXodn/29RfNnT6+fz+XirdtP7ylhYD7JHzA7eZdx+Jat1mP3HPL1BFlsMezmpj0iePxHJ1x4rbOwq8YtgJoCuPT4hvffeqphjkP/LS8OHB8z5IlJ4XepQcXvxo/f05ZfnvbISdX4aOF/rChtO7e9mmN3PP86eMkvZW1/OyBpTc/safigUvOykYNHR1jisJd85XwgMmV2WkBMqgOOyoXmmhXQ9tWOM8JCK0tq/dFTCpnaM8eoMwyq0JcgR4XnBlP61BzOcFelYGNC1b1vmIqn2pJxcJ2JzC2SD8R3frg42+2jbj+ov56KH3si6X+rmeOqqg/+Bk98OZhoc4WsyORULpc9PgZ/cYOG5ZrHVU2tDUHgx18G02fJAwojvxJ1g2hVHjnn+79VePky26b3E1g0zThV2WX9TndxvWD0KNcYRvqn3/2zd39Lr9uSrAQLVDYcDhcYVX451aUyQS1e+PHHaMvGSIl2+qNaHVm37ioT58hp/eNjU2n9w3RYJJs0rXZbEIMME6U1Mh026H5XCSQxf7l8YsfXdHz7jvGdUsSSTmuQZ7ky00FyAOvbiufO7orFa/hRcXkQmFR2/+tz8VsaW+GpR5rGKDxtVvXt8RiJVMe+s3csaVVsSA8EO36/fWGi+K4Is04GfIHIfpKB7VgPEs8dmhDPVk4a3BuoCWYCiP/1rD0mXte75hy9QVn+pLakSWfNYyaPaerlLGktiHLgnAOImMUUjK4gUFZpZq1B3Y3EkzvQd1y0OwHdYp+CbWHcEwWkif2LKmTpP5X33nt9SO6iaJQmiSTrdtj6Xg8AquU+JqPnnu0ZsjPLu+bo8fnV6/Xi2dNHFPMphOEJshEHccUMp1Hn7l3wfFhY8d3iUgG1d4tn9LjSWfKA+/Muz7n+K6hl0wq7Yy0OUJW1MdkR2F93/b1y7/7pPEnN14/OB81DUywz7A8Y+fKrzsinR/sKr5kclho3yGabSmfYCsRUcqPqQRqI2wN0wAWmDyKZwIh3onHF69c/23raM2xgxr8CkXIzRa8dM+8XaMuuXJqYVziJCVIlHSLG4N+MraLKLUkl6+wzp/YzWxvSTR11ksDrjz/7DOnjehdJarHq7emz7/pkmnDSnv3D7SbTYv3spVm0DFxtDSrPjQtMzjXF1aMnJkXvvjKzed3D6iukaNRJ/e/8ObSkNNn1mXDcsKqFqlZs1bJJnpkdeuWKzjlMJuKizKybam2GlvPrpAFg4tnUfkKGTTaN6yuPikWDRxSKinohkZl2801tfHclJ6b5Tdsv2IaJ2AK1IFsSJgZ6qtKouzFMv1qNqXFjazvsneMx609Ough8C9EAJVb35TiwSQJfVXwF/TS8CeAHzT0w5Le1nz4JDlimM/toPkuIy48o4Ks+/qrBfUkbVQfU4f2yAtlBUi97tAGWHdJeQHKl8e7iaO1VjJp54ezyysKL7/74jFZ7u4F1S1k2aQxhSGFrLcPH1q+35CmTp0oQWKQnTjx/stLOwdMGzHAThlMnDKKNS4tWgmCSmZ1uX7yOD5ZvXhzhzzrqssG8Pk0Z9c1rD98onh4T6giYBIYLOBQ7T161iOLDq968+LhSoix4m00ly+hl4wrtbkRRKT45qYvTyXJEcNvvvHcK6699cHXP3n6JxVLf3nXz5/6sk7Mixp7vnpt3vHsC2ZPzSWtVjQnYU/sXtbQRk++ZCzaqwkdtQs+WFo/4ty5vZj8HDeSDJEdUCCmOw0TBZ2wQDUg0zMgXgml0l+892Zd1gVzJgX8jNv90sc2zvvsj2f4Wk9seuG9wzlnXz69e76o1nX4UtrGY/uskrNnD6JNLltf/d4L1ae6zBjZG+bMcdiqobIOQuqGToVBaRNP6oyZgxaMhMb1Hj5ueFXLvnXLiJw+11w2pSuK3xEu2beELew9vMCX1CFOnv/CW5uKR9w8oSSWslm3ON60ed7h9soRfSuzs4JUzpm/OL9Ks9etXWj6h9xz7RVhorPTaDu0J9JJ5I2sZFs70UOlZdOBBsjCA44bDnHNjYkjNlkFuW6grKpI96sJMZCDieKi2tEyWqrXHbbKBg0pyEKVIzPlzrvHqY1L313bHqo8c3aPbL+d1XRw8ZZarmhq/0oR+upk3Xvvbkj1nTmrT1E4jy8/493qo/Meno2rC9zTW9JwCAtxyea1859aHOsyfc7gsrSc1WvGvN2bPnv6UoZMzH/6HTV/5tlTS+BQ43Bd6LqNGze0519/3jg0QXE6/X3OO3OI1b6/ZZ+dP/GGuWd0rYwo6c6d+5tYckiPfCamdcIAr37zsuOmfe5FF3QrzgrRXNvxZctPMRN79C3g2+GDktRFaC/5pOWERSZfPbl0xYGk3GvK1CzYqScJqf9Zt52Ra6W3LNlOFl9x1azu+QVTf/H5+kcvChz/4rk3TxVccunYXL7AjJo5dMOO+VvbhcrzKrvZHfny2MvnljANLdXr2Zxet849O6tCVMmOzfuOZ5cN7dsjWwik0aPo6JZ56w6Lky65bEwVldQMc8OidR1U18EDi9JRQy5GCSQcmuHATfC+2I53nn8/XnjhxIEpjQiUn/XQ/h0Ln54yffyNl1QVpZYtWub4+10wZIDlwii4+dCyYzrfd05FxiiQ5RsWPPH28cIZNw6qtMhYmPYFa/cs2N0hTBw2OhyU0UMFvtSZ/iVwyEGLpc40oWqNJ3d2ckS/bgPlzrRF1VIlWQIME+KQ7TQcPhxzsrsOCoQHX/+L0VlM666FdXLp1An9UPugtRx/872lR3tPv7pY2b3yN7/4XeInDz52cf+snIoLzunONNYuX96WO/mWqycUaz7GPL5+X22+0H9gl7ZqEmFCssBvInwKFx5ELQ+/+fqaE1V9Z0/Lp+OuCv/l1s1LD8WsQdOGFAfYWD1Xf+g38475Zkw+v9LHJF103GjYuHOb6cyaNKEALDFv4PXXjM5r27xgqy7Pvvz0vsFm9o2a48XD+pzeNzItOIN0ACkNVVEYHVUcbOeunSdgiDbznFsruviOvv37N3ZEZTEEz0m0kkQha2cicPnZl1d1O7xs3xFCvGxCL5jS09lF3/Zc6RF9+tR2oPMpxzYd27v3QKRi9u3n9cjOcngrVL378wg1fszAAuy5jAPPIyMSh6u0QGV6DjXtqj4mVQ3oVpTtMHDPdFMH3ntzkVE255bhHQvmfXT5w+pl7912Q5lsWzq84jLq52+c6k8b7WPvlmTr2LZDKaas98CCACoT/EIknZTQ0UuHrmX3rsNWcsbUOb165QcDvsShTzYeZseM65MTKhSkhv3zHng1OvGac7prpz5++r63953z3gsX9zNOOqaq+uM0kUMYkVh070bbqCrsHaDyNTceOVxvwxvOx4qVPYcMH3HlxHy7sWbpLrds8pnFbKOsR1cv+nJNe9+rZ/XR4+hlA+FEhyPWcieFGJF39o0Ty6OJ1Rujsd6jL+3Ji3xFo5aS4D+FSAWagGZc5/HwTlzp8BHMoHGzvm0dje0+2oq0+6mOk0s/W9Ygzbh4ammSlighFard9un2ID94Ws8C2snrHD37nIrcdMvXm4yiqRdfcEahJChtWw7sScnFky69rCe8Oo3otuVrmix1ZA8xhmJpllNsE855IldmUw0Kn8hlclQ6jKY9KLxPH/30gUcWN1bOefOxq7qJx2JiMrolWe+0dZ8+JZRwFdLkOZ8rxpPqseNbca/19ygLkYqjIkviqL6afTs6RN+gAX3Q9lX2ofUUG+hT7NYzrAYfENwxKKE0Eav+ZNkeR6vqU+6irInlUcdi83KWAbfY7+7lcevvDkvvnTwE/g8EnEyzFRiIoYot45Z/un9HRvJGBrJT6Y6glDqy1x3Vs8q2UjwTZ3qMndI/S1y17LMTNdVHiHMqKy3D6pBifGVXpBRb1ASZaNM3LlrU6Fxxx3V5mSZxPbp06WI1zvtk1QnfgKuv7u8n45ZkRBcda8ydOPBsprgDyfoTy9eddIThOeUo5Ql0gfqwo762mRCG5XQL+4t6l+idezdvN3sPHTIsv1h2jYb0uqWb+DmzziiTowkWRqydzTEuK+3yQdSh8bEwEXHYAASqflaIpdIOOgrbofqd1ackKmfk8CDNIwLAtLt9x44dnxur3bBk2f5o/Pj2RXvUrBEDR0lZhlHC8nWn9uze15E7d1Y3IwjV6smVSw4ZQnlFueykI7DNtjvVes2Q+uSF0KJWhQsxZCiooXMSB9d9crCubPzA0UKJgYxzhI4VJ0PR6MntGw6ooUFjc9KZbDQ6PNQuXbLG4Ib2H5gdVKz00V2LO1Il48YOFGS0Boj74mQtLBWEATAGYDgLLQYIlYetqmGVjJ1S5JzYu/qIj5syY2BuWqhX6CNr31/DBaac0180fSnjyNrlu9ji0VcWiZ3Ix1pOoqN6QwNZNuOMkWEz1EClu4bRz3Dt9iV6zpiZg+W2bBTsKPvnr09Vzp7SRyTEXDfmlnTz53MMTBY6Gv17Dmx4d3/wjIum5YbhqypqOBsSSbQ+Qd0qmme271h5VM0aMndwjoIip2B+ts/gNrVsM0NDJ00oC7YpAmPtOnJEyx4yvVeIaXA7Iuu/rj4h9h05vFTRXBNDY3Wi4z1aSAsi2rNJHRRcfGPV8w9TvnEj+lp6KNluJsjOQCgRSzbv+vhALTFi3BBWDQrZdELbv3v1Ybv3lKG50DAobN7g/qOKU82rNn1+kuk7Z0Sp4jZA+jvvvU129sizRxTrITvEE9FDBzYaWf369IXjFZrAJ3dsXpXO7jOua77DyGEYfKGaK8ChpyOF/nHR1n0HOujK6WcNUxJJnyMmcrL7huRIw9aDR8QuE/p2I8JWIq4TUa0ptmP9CZ9WOKFPoUAkkNNIHlny7im1YEb/bsWEFXb9VSVG8FjNlzWU2GPsaDHFRAmrbtXSAwl5xPg+PU0ctUbUOX7sIFEw5Yyx/lQjelxHt25f1p4z5pxhopMdZBLoPo4iJlLnCuhU494dK0+J9OTBI2SpAPWvsIghpBa5rV9x99zG42uXdLSVd5l0Bu+P+JSarR/swV1qyoCcUDoop7ct+qAuGZjWe4APDUn4Rlo/vPGrWrP4kjPKshRbS0josgSb8VqzneDTOQHHlvRj21en3UDl9JE5YqAkG6LveDplCTB2MVoWbDqgCFVzpw/2B8Qusr59xfpTevmQ2X1LICezWt5YvlOUanY+uXj5Yd/kJ/7820uGhOWoKRRMKBbV6vWrhZ7ThxdZWMcafXz3tq0dJbMuKOTDvUosJ6CjIXUIHV1huh2tXbrggEoMG9SvhIBdt2W4nXtqtqWkvmcNL4WCI2ztWbniZDp72uSuEJDAaT3gtqzasI0KjR8wKE9VW7Nzc7uHslq279ucloYOGZnZN8xTmX2DmzXrzNLT+4aIbSFuqJYbCYiun89F+r1mzbEcpcuFk4dM//kjl08P7X/to9c2HklY7WGjII4VGCroUdWDblu66IOdYo9ZEwegDbku5w/41uea00UtLpJRnus0Nm5tVITuY6uqHCLqsw/Nm7+B8U8ZPsivwuUj02oH8IaEACNGeINt27R5aytfOrN3P0dH4XZc37z8g7qQ1fD+Y8/N7wyMfHX+Cxf3LXRQIQAqDSt8Ar2ZHA0GLDD6zhgw2YnkgY3rTvLSsNHD8lUyreqKTKNUA/WEhHZk36oE32NUn24BId1BHtvx8dpk+ZDhxQFsMmRddN7CMGfXrHr+uU83hc994o1nbqpiRdSsk7CtSSB8LqbdVicHWTK7qW1fp5bwadv3LGsqu+yiydm05WSuwuWh1gN/Wb8vf/qcaYOCsNxwEvu+OujLGVGBzksy1oyup9Nb28N0z5yqYNeeeW78+PwFO8I9xl2Fm08nd7gIzlKcrBsGmpRnbHvQcJWTMhU3iPfkVHzbOpramy8QmVisad28QxFx5ujKeMaNKBUnju+efzxuzupfnmMQqVhZyah+srHnw51k8KwJY8OtUiRtNR9duDvNDZnZJ4xuw06ybuW8vW75pDMGBClONeC2lNsDjcpc55TllBmUFdez/Yn2qB0za9f/5M7XWiqveOHZcydnF8UN3AWSe+vWUlTp4C75qJSHoLKVNH2MmBU5uHTLSc03oncXh5SC0NFBXnRwz5Favmjs+EH5jBzXo9lsBymXTLp9eg5V88VLa47GJaV5+zuPPbNgx1GDH9yrnA0wWXD4tPkOCuUMLvIb39nL49bfGZTeG3kI/F0EMpQaTl6ZBiKZFxpboa8tYyvQiXQmjy/eLg2pMPOFcNqAEK7k8hkTA2zzwldf+2p/sLJviNc6i6hg+ZjZdw4Nf/7IQw+98vqNL3ec99KfbxwfsVJBmUmYndqxvevb7C4j5vQPmUQsj4wtmrff7Dd1ZlVab+VdsT2inhKDI7sW+a0A0xGFJ9GpPdUyM3j8xOww6U+mG7dvOdFJFs+eUmJFbFdv/fDTnUZel0H9fC7p59GkHAXZcFCg4cmhZ0m5aVsCY5QYLUmJ+HI+N9tIRau37wnq3aZWdCt0oF4LmrlMAh1RYBmsVFTKOIzWtaTFHgPKCNTiC8GAFVkxv5qtGjGlD3pg64rGNZ2y2AmF/VFfgoZk6DhcV7PWzh91Ro9C1iIcVkacn/DFjURdzapEuF+/shxDa3YDJEsKkZN2Q8hoWL3ZlSrLe1QUukbS4tSanWv2kXmXjphDw1/M2BfVIkq8qJLSO1KhYB76E289uIMLjjtnUHbGWgoN1CkqwpmUEOCakkZs65frm0N9hk6qhB1ApbL/83m1RO/Zwwa5cMULntqz5ahQOKiQD6DwRc4ltZ2b523UcifM6IaWJs2CkMWGfJHtNbscYcSEgZlyHoto+nLeUZqdMrmPn24nFJni/ZMevmpc6sunn3/+3dtefvnU2a9+dMeAEJzxYmg/Q/hFH8OjzSbsKrS2LRsPslkDBxdKlF9HrxmdE4999dknfnPQ1At6wS8vTR7atmajxs+cMiwLxaDx5upFraFefXqGocOk0C8dxVNaylB4xo6S+azSyhGBVMuWzQ0BszLcPVfOTYh+OM/StUfR1nD37sNEUbc+pUGJ70zVS3TNvoUdMP4b0YeXxSB6XrZH4wRTd2htqmDiyAEBaFYEZ8fHXzdL+VPPH+TTuaZEM19/cuVhyeo1biyaCXFGomnx/JWGXXDe+D6SFddUMQFfXdpmcfnJNPVsqTnU2Gp3GdqjnfSVRqikYAYCrNKx8cgeomDM+G6lKCyFitIMheKHlu7WxOGDSxhVigtHZPXo/j1HxNLzp43PsVLoVUf4NL6tc93qFmLsmCkBCfbWwon5f9l2rOf06d2C7X5bxHm7YcHBJNtnYj/bpSTdObbj850GO2FybyHLTLVwYjskq5ysAgSTbTl+4JTLdh9ZWaCTzejbbCfEY60km91AJE6sXrRHzz3jijk9W+h0nh7dtaeB7nXBzL4puO1G2uvrmo6ZfM/KED4jRfC5Tt3eLXvihbPG9glTRr1ZWMinCNhf8qyCFj5YZVS05cCm7QJdObhrF8E+3tnOZCM1nuu37ObaT/7y+b7A2XfcPrlMjrkWG9u8cFE91WvclJ5me5o066oPdeaFzrzzsb/89LarZg7IA9Kn2EQZJ2Y1pfQNW1YLds8ek1m/jvbPB9d9vD3Zo8+48jzWTKoKbzCGxcbhJ8Qznae2H2tlssdXdXUjRDIO+/bWbav25wTGTBsqpCSCN6PH121nmPIu4QLV7kQDWeXY8i3bueC5g0dzuNNlE6ZPZU5t2bAyGZo6e0pRZt/Q2j/8bIeRVzmoL0RfmX0DnnswiJcZHp5ysTSaf27bchh93vtNqshKk/I59/7qrPIDXz701qJm1AnCeQ+NoFzEUfV989bF6V5nXYhaXXTx4VXp255rcvcga5+IGCYfcResOyIO6DmuGBbMJNdyeMH6o4E+g8bm5ahU3GR96QRCG6pKojmPzHXu27iH7DFyTF5hBw8PEz431djBOcKZTz775J33zT17Kp3eryUUls/WLbhHoq4N93t0fhfgOgp7ZkRG1CNbDqAPa37vCp8Ox0a0OQrAFpSDjDlZ8/Umgh98bvcyX6Zhbd2G5XvjzPBpEwaH7KRK6wcPdpyUB/7iqbd+deu088rQqajN0E764GtJEa0+p5OMF4mFefyZ9/5mpLn+q8cef+uRm+ftPeuWp64ZUwLHED/losC5vvHtjfuE7t3HlwQ0V6dbO2qPG+lKtgDW+Ejs2YH4nobjQuGwuQP9Dipa3W3vbagtLLhsfIksOJAdc2zKjaE1o4yuBSwJWZIIO0TVIlgh7PqC37aOsvNQT6GLDS3LW1V5QGFeEZOj8clAun71zja24poZU/KolJadBZebE23b1lUT5qAhA4u07FSIrtu/9mTMP2lEnpDM1sjEhmW7tfy8AZN7Bcp8mVZVtt6WMETHUCWK5ULo3WmnW/Ol9PLnbrrx9ZG3/vHd568trQzU799tRrINsSArUCQ5rsQi8xAP0ioLmX5764GFi/fRRT1mzZjZqxIGkWrCYKzmlVsPGHRl36pglKNyHQIdHOokZtBZ975828yCw7dfc/7Vr7zXOWxML5nJ8587bFhet6QatDKDgFxmfZL9Lvnwd/leHrXyEPAQ+D8R+MbgAhbL2JphbSYgz4hGExmHOze+bfPBikmiH50WO3PNkA4L4DPOnJ1vNSzduaaqqquk+hl/0mrb+vqazVXXH1746C9u+cWbnz19+bic0nQWzRuuLdNZyQ2f7OzMn3HBRDkgKSGjbfnSve35Y6ZWljnW2o+/qkPTBSFtJPgQoyusP5ZqX7d+SaD/RRf1y22Om3AfPbxzUUN42IQysQG+e+pOWB/YldNmlgdbTyxcvD/FxJWGvR/95b31hww3lFaSaARA8AlXpS2YsMKrzYBTyNadJwyLG17V10DbZ4GA5UI6uWzl+k5GnzS0n5RtpGEemDYpPQlfarMpcmDjpoNR//C55dnFybUfrT9Qw7lpENyYhb7bMBBTDs/7unXIxejYhiZzpgCRI5NS0gqcbgWUMppkKNeVeUtTzMTWv/zp9daG2tYjRIww/UaLgg6SvkT78s07yNxp48402bbXHnvHUSKaXwrrYSfP0RIaHdmzbZHZ7SdnjS/kVDbTKBudHODNh+bympRS9+xf7RQNnFhgJtJiPHpwy9ZGZ1zV+HzSOfr+/G0W2JxppbuYofaYE6936o4vOelkjRzSO5uML/vki728o3auWrmukaoaMkSEBXTQOP7h4ra68kmjehlt25dt3KbIHWtevXdFj2fffOPJB2/+1UtvPH7jWbkczZIIzRIQY0NirMGU2eAkvv7ojl2RwOhZw8r55IePvrOJZHNqVi474NCXnjsxdKrcyudObPx4fyBvYs9SQqnbsGbVkeYiDj35uCK46Pry2lTr5PvPPruv00d18mg9IUFFLabITjg6h/wlRId9yg+z69bVb346f1uTFq1lbYORFLgU8r6geqp2/e7jzNiBkwOBk598+fGpmCSbDauWL+vwjxnWI1+F+YO6dfuqhljJiNFljLX57bXtgbaTq9bube8zblhpCK1ErMjaPdVMdPSQYaH0zg0rdzYoEPXkkpFOUiPIcDBy8vO1O5iR47qhE/SB1x9474RBRFkXncnXdRT0m9LF18CmcIXLJR0z1d7JJJpCRopik6KZ49Rs+vikpA7v15NwT554eWEjbWbFqtdutsXeI4ahYRuXiG5atToamDJpXFFJ66rPvqqvq9+5aMcJauA5JflaGFqsph3PVJ+oHDp5eiFzeMVH9a2yTCIj4jg+q5NN80YBKL4abVFcLlcUOPXIo8/Og9+zyBzesXZ9c/HMq0eXWDLH12/74MvdutBvSlkkp3nr18v2NxtROV3AS8WiG5WRgDq0/ZPVrG9mvypf0fEtixbvPh6j4glojy3cLPJMWI+lj2/ab6vskEkDc+hwdr6pKGSulo7Ub/viVy8v6/aTP948p9Q0EmWS3bpx/ap2ctr50yo4Zv385c1o/G418sU90um4ncgKx+InF7393L7qiK5TqY3L17aHew4YGipkqTpn44IPDgqFs+FDoa7/6MsDlr8dWSsO/cJJKolmgSmsRroAzXOc7Oxkomn90g217T1GD8/S9E0fPrbqSGc9CrxwldZShAbzysYt2w64uXOHDGaYtiWPfrYdXf9iW7esTvH9+pcJ2Df86q5dW+udyulnlofaTyxctD/JxsxOEDhNY9BqlEc67cimdZ0WMX16OXqow+47t//Nt52dm1r2xO+XNCvo4kP4eFKJnfpy1eFGYeSFYwm24eiiBScaRfXbnqtSiNZ9urFFdU7tXrk5HaqaPc0n1KOt95E1609SRSPG9gpQdZveqT4gOnBhQ69Py0w5AkEcalyf1ip6dM9XovsWP/fB5jj6YUUcUczOzUJWpf2YSNa8/dhnmzrjNI3aRQ7G5bYFkx20RYKVnwYjuratR45yUv85o0oFP6zYJZuMJqJJR2USpz7dWlMw6IwBxaHWVEe6bf5X6/SsYSOm5RLHFr24+gSs62wUCwRDpigPjKBlVPWb17138DhXLiYz0hnGjCcVt2X/h39YUvr6O2/9+tfX3vPBM49edWVOXtyl/LDHFBzr8BZc5fPHzKjqxh3bOH/nMcKA/0wiN9+v5VNSEvftwys/TxdPuHNMoc6RnYeXrtvn2EPGjCnS0+ve33cY9ww3Fj3QUJ9UhbBhoUFYKtN73BWwOG0r8m3rKFfdN+/DeiJy4ghoqq06yexmRylprV++ZF8nYggVpnZsxaNv7PCzmrZ16XzKN2HygByE8I1Y3a7V6/Wuswd1l+QC1ziyYsm+1lTp3Et6Eu1r/vLRPmQ0yIARokIZfSSTTLooytmy5O6bnzgx8Z633/3l+SOCar1v36J73t7U4W/ltXDPMsisfSi30Eih1XGz0jGuc93v3zuV7D737psH6G2NvObQeQGyfvvm3RF//xmDK1he70BwRSa4sEVKgq/q0jt//+HhDWsX3HBTRWTd7kZ22O3wH6FarMatCxd9veGoCCdSiOa/QwLjcevvEEzvrTwE/hECWLk8JHsoaNRV0lHjkY6Fby1rc07xVLaa1RVcAmHfWLDr5On9y6nA0Kkjcmg3SXHp+pPzP/pw57HNmxZWrz2x7WhbOtBKWqJCxS2U0ZhpKGrpYLdgha+4seHIgj+9sbOWlnrwXQqowx/tsYsry4b1OStXqzl6GNbBNp/Y++eFHww95w8/GZJtZhu5irpq4/KkM2oiSoiyfWG7unrJQTZvYq+S7IM7ltbypN9J755365+eeuGelz/b0yTCCFhqDyj+BNTP6DaIaB+ZbjlSs/JE3M41c0tA9UU0a2hf/cGv3tpi9brmhfsnVBVyOX2GuHBirW1lZOrUqTUv/fnrY3rFoKGSr3PXh8vbuw+bNufccmZrc4NaHyey23a+9PTegY/fObcvDz9gyyZRd8OiNhDHQE7XiT0CqQPbdqdVx9Vad7y/IDT3sn65XftdMC7baGqJ6rwWPbT+o7sX7s8Re/TKixibVh4pmlkxbOZlsrm55ij6qrOOs/mtNzYPu+nhSwdI6CxI2q6j2CjswdmppohwcvO83QGjx6RJZWib52Na9i092MaFz+vd5cBX29UgObjHuEKr9VTNSS0/m6vf8+Szr57QCwYO7mnEt3y4hB7eLTvZtn3LxtascUOHZAfQvTB5atOWpmiPgWeX+CMrlsayys2T2zd9tbt+74Ed+9fuPHY0nrZjjsmgszEaKfDwjjUkNLOW0K+EdGuPtCRMbUSVFNn+7raykf2t/FYiz/LRA7p1ZZ3SQ7u/fOulL5sUtcfwwkKuZfm6ti5jxw4J8lrD6uqEmBVNNa97/x1nyo0D2Xq2i4CgFgkFbGNB9zlDCuym2v31cSeUPB7Ztu5za8A543oW9BlUQQdbmxCqiyeOrHr2988f4vBc3dSO6s+Wd47qLiWM9p2bDmu+/qNGldl+2eg8vm/ZYaawYMTo4M6P1kQLRXXP3nl08IwZ4wp1EXYHxvbtSyx18MxR4c7Oxevbg9lGOES4CXSc8xs8kWw50hpjghXZFX5r5Rf1Q8ZUIhubOrlu4eFYr/GTyithQe1yalMH6RBd+vcvUgO1KjyepdTBL5/6w+JYihw+oX8gumnewq6jipT08dWrV7fxXWcNLCUFNSZYexacDAf79qkkt208Wh9wxYMHdtm+iimDK50gqEVnTWMHXVow0eVixz5d45bZzabDMIqCtvQFVMA/uDzLjCt7jdZwmm/au+SZldIVF3cPO7RKE+gi369HqROn2/d8+NqSdbF0zrAqiFK2LFmv5lb0Lq2S5HTr8X2JAKOc2PuzZ9Z15Jn9enT3t321aFlBVaVkS2hUh5JFkcR8I1PHT9YdINDmXBfseKRTjgfF9ubt2x6964LH9w157LMXb60o4phszlXbO9fvPhnJrRrZM8Cu+2JjMhzuNmJiEd+w6whvohbs6JbV8z+JTb9yVBciy+B3VG9u9/c4u09PBk3cydrDrYZYOWR40Dn29ZrkYJpWc82IQ+RD1pB0C8oGde/D1u6ugdcdc+rU1lf++HabLrGTKyoMZ82Sum6jRg+eVE6lWo9HNT/N7F/+50c+OcFxlZUVrLl94ZYefUpTTGJr9RYlPHZC965Uri9kV+9emtk3epZkH9i5tFYgAxaPVqgmmtXTeTTs1CK7NjYk5eCAgcEAkzYUWWFKi2bNOL+LTlR/9bt3l0ShWXZ4hVXWbziV233k4OLo0Xl7E92L0Ivk256roObg84f8BWF3774lFNlj/IAiPZ5rhToPH9gR06pGTShVN25YLeV2j+voRJ9KsrJbYNixAyeXufzw4QMEv37w88VVw8YwlYN75nHRup0NbZwbTDYvfXZ18vxZw7Nk5E5Qcg7xG0Qnfh6miSRMz10ltnJHFHx/QBeXMUPNBilwUiiYQ9Kp6IHq/Up+YGJxjpNMQjZ8qq1JJftPLrOi2+dvKM3v2bPf1G5Oc13TUS2tn0jv2/zEW/JtNwwthhoBplG+dvTFNLT0mqUvLz/VuH390prtjSdOxCirgbdzZRqtd9DmsvVw9RFLzB///7V359FR1WcfwO82997Zl+wJCTEhgElYjEDBQFUWSxepSq2AoICooKhVSvtq37baqn0FBRSXgkQgalDBsMgWXpA9ECAEQhCykIQkQ8JMJrPPvTN365Oe857znlM4x7SDtfrMX/wx+c29H24yv/u7v+f53pqr1lVWhO1WR96d9w9PPHDuUOwyJ5CtrctKD2Q//9L8IQa7ovio1hMHA+TQoluT5LrPt1nS0nnP2RVToJ3n3N8danbRvAXu46Evo5EywZZ0PTz8u87vkWvzF/WZ2VRu4ZzkRNkFd3x6Uh9d9/7qgx63eeTtdnPnxS9r+o/NV7obqirrrd1DbyswGTw0ldx+aE9TgB9yx5isxKjmlt0NZ9ojhfkTc2Tnzt2uvDzVbEjtinRKUY6PuElnoGLDgvsWlgZH5tgajm4p+cubKz8s+evMGaW5Uyflmq0yHUi9d8Z9Ga2VB89IkpGypotXTrz4TmlH4sQ3X//VGHhEaAgxvEQKYmflBSdjs9xsTVeYJCq1W/UoUHMumD2qWSbDfghYp0ntzJElBy/fPu+Zmemcxrj3vb/4tSV/mvtiaXcMImzFOM5gsL91HDFxKBT4RwGNgJXJv7cKgT58tAal5+GA3/vWisWvvLy+qs0PrWg/3XW4iykcPJSxQ9GayllTzEf3HPvBL+eOt1sCrNtosptIWB878fm+TZWf7yn7ZNPqdbtOEebi23KjKjxR43IGZrSWL/uv5R+e6M4b/+is8YmXKipcPuepS5mTn5igUfqCQblq7adfHPB21pbuasr70V+enJbOB+A5JhMI7F31ysFw8d3PTh4CLT9gWSDd37Wn+rJCNbZRE+ZNHmKw2pXzp7ae7sifMn3a5ATOa/LZJSYGy+WySjWdL//gzdIvSvY3K0Fd7PLpzbVVh7auXLKkLnpL4c9mPf/0hFEpurBfTEgckK0/X16y6uPl26qsdz705PiR7sMbqtta2nomPbCgIMGSUJimXDi+pbLdeeKNspbiRQtnjLs5kYGHhXYLJJSEI707BsiIlJKQl5nkP/7B8hVrt+zcqlqnTZt7V7oKxTkZN/GXK9asKH9n11HHsFkvzLj1qx2fNwU7v/IkTH5o3FAiJ2OwVr9n/Zd1YnN52dnCaQ89fetYyuHXaZDEJhNhG2EM8tAIl7ZcPPniW585x0xf+PORZhU67kGQpfNYVRcdqm6zjp197w+jSYNz2Oojq8v+9PYX9cywxxY9nHHl6N6athanf/ic2QWGLv2XH768Xxj0yIJZ2Y4YbLHlSWPb4Zp2Z+CcPnUKdNpO5Wwy1VS3cdfOLdu+2Ldr49qS5e9t8jEjbx2QFlQZ2IVrdht7mLA+SoQzY+rhc86Ap7m+tfC++UPhoYMhObnQ2LX55VdL3jv0VeEPHpo3K6tt/87z7tDxJvv9M8Zm5xcMT/Ic/HjZ6lfLVje4hvzwmYcnWPWGZOgZDNNaaJ9LcT2EdcSYJOfe9WXvrHnvw6r67Puff3y0g4N9jiMS5JN71r61tGxbW2zs3OefTO38ZHdtvdjCZD82rZi1k771q/90tqF4wa/vM9G0zkSRDrpn66E22eNUEu/56Y/Ui5+s31Vz08xnJ+WbDQoU96XysaN19V3+nqbLox781W0pik+MkQxrp33eWAINjWXar57odF49VSdMWjR1uJIuRDqOl608Zrtl5s8mZCUa5USGhVY6dqh/G5ZyU/XhDZ+9tuyzmvTBTz83L81Zsa2qK3i5teCBXw6Vk91n1iw92Fn02G/hKbsisJBaRwc+PnY6KdpTZx09795+jWve/rQ+47lnJw3kzAyjwKGHjp2o9pEtLZ0TH3kweyBPR3lIljcKQaimM2QOLUzyVECb42Xblh9zjZwzb8YIK2ST2GSL+RbLlc1LX1+2Y1NX0tRH7puR4d5QdijokjvyJy0YN4pL1eWrDZvXbnx/xfYztsxnfj1l0Okz+5ovtzX2ZD8ys9janSAN1Muiykj1xz5Yu+Kjj0o2t8o+SWjcu7u2unrv3pVLt5wX0sbetfjphZPykiBQQ4UWEJApopEmW9uF8pYA56rxD1/wWL6JSc8rynXvfuWlN9a/tvGMY9iM+Q+MSIFWK/7mba9/tE0dPv2puwvg3p0zU+aIcx8sCQtnrxgenzo+zS5DxmAspLJ6KL30ydahOfSlPaWfrl3yXj0x+eGn5mQHT+093iw0nyPuenROWio9PC2xZkfJO6+s/MjlmPT44geNtXvrLnobGp0j73lwSJqx4/Drb+z3jL9n0e1wDyxHOVtGoKvi1GWV+L+/GzbY3WWABEJWPvvZJ++te3fHZ3UuWfVfqmlqkQeNHtpT+fLyVzdVN7o6tVBX1c6N+xuvdkRuHnlTnq9lU7Mr7HYGix6YPdho1zq3LPnwmudV6+KfmHkvx54u+11JIGP23DlQINlbIG62qEe2N4TkjguhQU/PyIuxYoKQGzIJlEBApDivp8/t3+T0J1Qfdxe/Mv32oBLKLJqQ1Vj++5VvfPzmhqrMwXOm/aYgzcv79QqjQGInxN3DZnlJaPjq7Mayde+sfON/6/x6MnD24IH6xqBjxICM3lRQSiLdteve/6I5Ze78qUX9NJOkg+XVcM1Xp7ze7oboHXNvH2PuZ8/Lyerc/Ob/LF1TcvSo0fLUEzOHmRJEqkvpLXE19cg9tEGXZTS3H9pVUbF99+5NH234eP268j01nGOEdaiJDTN0MkfXbzzdzvlP9dzyzOwfOAxsZj8r1bWvfNdF1+nKjSeSZv/52TGDoUTdBm1aOCax89yuSyEqcknMWHD3GNhf03Bs566znWLGoLvvHGzTW3UQmynTIqR6BTRX7bol+6/5e3Q24f5nfmJV9FlpGe1tOzasef/dD09GJi6cPyW1oWJbh8fb3pQ559ExKVJHxbvvHmgfNf25WbksZRJatr69pIW74yfz78vkSA+tWMTIqcrzsDHvwpWkHz8xtr+iQqJvKkN5vLRD/fS5n/6htN5g0Rqqjpw40FbVfLjpZMPRjqYRc5c+NdoIXadhP5M+q3hSXvP+VVuOdDVWvV761hlt3LTf/nF+kRW2XkNek+dw+Zrlayo2btrugfn/pfOnGj3+9MKJTPVv7r17aWvB6CnJWUERttxrTZtfWLRG+8Wrf3x0HMk4DSFDcsS9o7opb/K8KSP6ayaSgSjROL3g9uzvyb8abBtz9RZa4QsFUODfJ6BqUkQP3S2MkDUYTLiS0pPYcvjtpR/UJkx8cHyBFu1pkAVd1daKjReDc1a/vTh/YJSK/PsOFj/5ugIB2AMb82hSP9jOLXIExE5YvSf3bD20oio04xd3DeFCjeFOrcNzct327fpRpVteHc7J1xxL5KG3l2hj7X4tqBEplNKpkraIwW8Q49QuCopFIz7GQjs0nUuIMIacWMwFj1Cg/wX+76IACtwgAYoRw+E0vQH2gbklMkEvCYGmI6VlG/Zxo/4wbrBH6ICZWWvtwQ2bjjMPlW9+IgnKS/p0JFC2CQ31aRPcUEEloYPWIHywVRSrpz1zccnSX2fANjcpQCnQ1t0E1Y2MDors45aZ0qfjjNeboRUXAXudILhXpnSQ/UlIQqTdH2xd/KNFZ1MeXbV7RjEpuy9WrXhjZfuAP/z+v8dlSjf8exPXreP1n4vjoEAcBEwUpDp3a9Ari2CM0DHo4trHn97Rf+FfFt0/MjsrNWUQlD+NGXHz5Z27vWkD7ygaZmSuk7MVh0PBIf4FAej9pSNoaF9mNEkume6ndDWuK5ld4p+/YvGC3DTTwMLsAUWFw/MTInsO1w4p+kV+Ln/tuTIlC7x0U0AXdOvcdoJxnX192s/LbHcWD7L17bv2eqdigFA7zhpS9ZGe9u3PT11Qk/GrkXrKaIRCT3yhAArcIIFoLJTK24N0jy4gkiyrhKtLnl+ynpu06s/zcxwphUOH9E8ekTfBKpXu3Zcybvr4ND18IfTpxUItCWx5E02w2Vwn+VS3jmI+/+uuwtt/WpDfT0dFdAxkQNJQBASV1FBpDwm1/9EvioCHwxAOBOvDJN0bGA8ZXJDXzjgcoYaj28or26FZ/D6ne/icF16cXtzP3S3yffTsuw7ut+67Gf4ECtwwgbAYMrMpDGeOEj4LpTt9cK9fsGv9s/TMFUrNEDQ/R3HN7iuyljx13CBV09+wA8GB/yUBk46Ww7LRYRDCYQo65Er+HR9/prflFWX1F+1sVOCskuxlAu7zLvauYWOstut9mMyw0AwdFrWtrCEcox2ZxQsXPXxzhuVfOrj/98MShN3ztEGM8A7Hj2ctfvyeImiaF4D+zvhCARS4YQImJrGH6TT1xFRHjgb9WxrqyuubUlJH9YcQcwvdI/MxAxXp8p5jzU8WZ6bqU/p6IIIS1QKQi0J3c1C+ELP7rr7z5+XEoPGTJ94CXa5hZyKpKST0g9UURgcbF6790KyvH/pvfD90xYbUYzgA2H4pa2oU9pSRBpZPHffQS+VHtu1btWzjqjfffun3U0YVeuRGwWL6Bg4V162/AWT8CBT4ugJQA62ySjTq0emSRJnM7Zdbcai086rcL3tApt6geeoq97y/Ya/5/hcXjc4xGn2dKhuf9cuve3z4vq8nEFFo6JwnSqxVp5cjgqa3G0yWAwc/v6hkDsqkc2yEu/bLY5tW76BnvvA7aD9hJ6lrT2cpoyEcbLXqzESEimq8ZinIg4Iw2UtT8bmtEiGJXAomsKpA0KKjYFRCJKKzm8w8NIv7eieK70IBFOizQEyFAJU0n0m1e/1+xixnGk0XWg6c/orOTBqUZuc8ja3nKreu3a974LdPjc+LCG06xtCnz4iRMZ43UQpUYEIRbYS0mHOHjCwafBvUFsSgR4yOUqTeJV4K0nVgFUCOQSlQn8b/9r0ZGpJD8xE4JYKEpfjehXiohmYYyeTnSCtUfPA6TdQSgp6AEbovRhktTnvqrg+B+62/fRcJHtH3WIClaK/EQv2M1aB4gx36SH5EPHCi5tKlBjeU1fD9k0ZnDi/Iz4XgaDYSgywYWvR+j7W+vacepXhOCUHKt0oIBBFRjIlK7GrswuGTNW0NJOvqpvNuHThi4N35yReCpMksQjzktf/Ww7eEqOp0+igjQ5ddAnqzeLyKzWGXxWBcTp5kKOjiG4V+typ0shZ8RKqF9kMsJH2d44nLh+IgKPA9F1BhV7AQVk1WKA5W/U7NTEV9Ys/R05VXW53d5tQBBntq+i2FWelsql5WfHY7E/b1SYyEOCzSyBIM7OSGnq89hCLFNLiDjxK9WWYm6GsTEuGjexMn/964CvaH9Gn8b92bIZ2JlCGBnoRsegLiFaBhNtUb2UZBYQqk1puCZIxl7NAMhhQ74U+dCn/3bvAL59Y3GBiHR4G+CEB2rmhWYlHKFIPOy/4YZVIpWotCTliirLlUws5DDoKs04xBU8wmam6aNPdleHzvNyQgawpt5JmgLNDQ6U/Ra6zIqpaYHGKYmEZkqnyXXgwEObNNZ/F3xzgjfOFd88jgO8LKJ3tFD6TiMCIsXjkJcpiHFkxqNC5nIskRI5/gkSSrEDY75FbpJrvSxhJQY3Xt44nLh+IgKPA9F+BoSRU4gYVGTySEf8MeEAuhRESbyEiUhSJ7BF1EF0snzdDHWYvCr6M+puuTGA1dTlgzpIJykHEfljnaLrOipIdu92aICWZoHpp2cxwnw0ybgE4cNGwO6dP437Y393bi6j0FVeudUfe+oIMiCc1N4cYi5GP0Np0xGPUJUS7LJvhjZg5Ca270KdzwyfuNPgEcHwW+SwIxLgxP/w2ameQ0USJVRg5FrCrLkoyX1KwmHUQP0pA1YxTtUTrC6+zfpXP/Lp0LDbdDMinTEsvpOGj9RYkmhQoyyQQJwZWWTl3U6A9YLAQbicpsEmQaX+/ce7M+hDZeoWlI8zBCCHmepHkhTCJeVjRviggBaEOgGvSdMUdirFmjTdBYPF7j4zgogAL/KCASegspwnYNyKM0kFGIdnT5IRRTTZX5kK9N1JlkgwZJ8D26KKNIlljfF5VZCBTvscL3RjhmS04OWKCdtWLqoaDjOFQtRmMyrFNrpKwSsGKt9W6j+A9/wZQassxIgiVkyKDXYCkeptnQNMQKxpYkDb4+FYg04IxMUNFLkuj8Bk4X59bfADJ+BAp8XQE/Z+YYgxoNRijovJstKqTVeIUXCAH2hzFuFnKLISc2qicJOaIaKQHnQF8X9ht+H6s360VCY/iYX4SowjBFxVSKItycZoWqfFK7EnaYLLCeIrGqdlW5/j2SHhaWOFOI8pvoFFXoDMo6kYPOIXHbLAi9qxieUyNRQdMMJCOSEgdfUnCk+EIBFLhhAmpUu8rbOR2ETCndGhNVbTYe/tnmJoMpTE6S5qUJoduvT4IG7LwDbtH7eiCSQjpYUoG4dZve6XXZQ16HTIqmzN5N1vALTsM+Mxr6vRKkxDCw3/o/vrhCgb7UGgOpxzTJUhrsC2F6QzVpOsQJUbqLEAVejCbwvE8QRViwYrL76vlPvB/3hPwTaPgjKIACKIACKIACKIACKHANAVyfwMsCBVAABVAABVAABVAABeIjgHPr+DjiKCiAAiiAAiiAAiiAAiiAc2u8BlAABVAABVAABVAABVAgPgI4t46PI46CAiiAAiiAAiiAAiiAAji3xmsABVAABVAABVAABVAABeIjgHPr+DjiKCiAAiiAAiiAAiiAAiiAc2u8BlAABVAABVAABVAABVAgPgI4t46PI46CAiiAAiiAAiiAAiiAAji3xmsABVAABVAABVAABVAABeIjgHPr+DjiKCiAAiiAAiiAAiiAAiiAc2u8BlAABVAABVAABVAABVAgPgI4t46PI46CAiiAAiiAAiiAAiiAAji3xmsABVAABVAABVAABVAABeIjgHPr+DjiKCiAAiiAAiiAAiiAAiiAc2u8BlAABVAABVAABVAABVAgPgI4t46PI46CAiiAAiiAAiiAAiiAAji3xmsABVAABVAABVAABVAABeIjgHPr+DjiKCiAAiiAAiiAAiiAAiiAc2u8BlAABVAABVAABVAABVAgPgI4t46PI46CAiiAAiiAAiiAAiiAAji3xmsABVAABVAABVAABVAABeIjgHPr+DjiKCiAAiiAAiiAAiiAAiiAc2u8BlAABVAABVAABVAABVAgPgI4t46PI46CAiiAAiiAAiiAAiiAAji3xmsABVAABVAABVAABVAABeIj8Dc6+a8u7nqbIA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925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375585"/>
            <a:ext cx="7952673" cy="1017905"/>
          </a:xfrm>
        </p:spPr>
        <p:txBody>
          <a:bodyPr/>
          <a:lstStyle/>
          <a:p>
            <a:pPr algn="ctr"/>
            <a:r>
              <a:rPr lang="en-US" sz="2800" dirty="0" err="1" smtClean="0">
                <a:latin typeface="+mj-lt"/>
                <a:cs typeface="Times New Roman" panose="02020603050405020304" pitchFamily="18" charset="0"/>
              </a:rPr>
              <a:t>Nội</a:t>
            </a:r>
            <a:r>
              <a:rPr lang="en-US" sz="2800" dirty="0" smtClean="0">
                <a:latin typeface="+mj-lt"/>
                <a:cs typeface="Times New Roman" panose="02020603050405020304" pitchFamily="18" charset="0"/>
              </a:rPr>
              <a:t> dung </a:t>
            </a:r>
            <a:r>
              <a:rPr lang="en-US" sz="2800" dirty="0" err="1" smtClean="0">
                <a:latin typeface="+mj-lt"/>
                <a:cs typeface="Times New Roman" panose="02020603050405020304" pitchFamily="18" charset="0"/>
              </a:rPr>
              <a:t>trình</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bày</a:t>
            </a:r>
            <a:endParaRPr lang="en-US" sz="28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D5BB18A-2DD5-4F51-964E-E468445819AC}"/>
              </a:ext>
            </a:extLst>
          </p:cNvPr>
          <p:cNvSpPr txBox="1"/>
          <p:nvPr/>
        </p:nvSpPr>
        <p:spPr>
          <a:xfrm>
            <a:off x="768096" y="1486837"/>
            <a:ext cx="8071104" cy="21698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err="1" smtClean="0">
                <a:latin typeface="Times New Roman" panose="02020603050405020304" pitchFamily="18" charset="0"/>
                <a:cs typeface="Times New Roman" panose="02020603050405020304" pitchFamily="18" charset="0"/>
              </a:rPr>
              <a:t>Vai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trò</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ở </a:t>
            </a:r>
            <a:r>
              <a:rPr lang="en-US" dirty="0" err="1" smtClean="0">
                <a:latin typeface="Times New Roman" panose="02020603050405020304" pitchFamily="18" charset="0"/>
                <a:cs typeface="Times New Roman" panose="02020603050405020304" pitchFamily="18" charset="0"/>
              </a:rPr>
              <a:t>Việt</a:t>
            </a:r>
            <a:r>
              <a:rPr lang="en-US" dirty="0" smtClean="0">
                <a:latin typeface="Times New Roman" panose="02020603050405020304" pitchFamily="18" charset="0"/>
                <a:cs typeface="Times New Roman" panose="02020603050405020304" pitchFamily="18" charset="0"/>
              </a:rPr>
              <a:t> Nam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đổi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endParaRPr lang="en-US"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err="1" smtClean="0">
                <a:latin typeface="Times New Roman" panose="02020603050405020304" pitchFamily="18" charset="0"/>
                <a:cs typeface="Times New Roman" panose="02020603050405020304" pitchFamily="18" charset="0"/>
              </a:rPr>
              <a:t>Đặc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điểm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cầu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p>
          <a:p>
            <a:pPr marL="285750" indent="-285750">
              <a:lnSpc>
                <a:spcPct val="150000"/>
              </a:lnSpc>
              <a:buFont typeface="Arial" panose="020B0604020202020204" pitchFamily="34" charset="0"/>
              <a:buChar char="•"/>
            </a:pPr>
            <a:r>
              <a:rPr lang="en-US" dirty="0" err="1" smtClean="0">
                <a:latin typeface="Times New Roman" panose="02020603050405020304" pitchFamily="18" charset="0"/>
                <a:cs typeface="Times New Roman" panose="02020603050405020304" pitchFamily="18" charset="0"/>
              </a:rPr>
              <a:t>Quy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endParaRPr lang="en-US" dirty="0" smtClean="0">
              <a:latin typeface="Times New Roman" panose="02020603050405020304" pitchFamily="18" charset="0"/>
              <a:cs typeface="Times New Roman" panose="02020603050405020304" pitchFamily="18" charset="0"/>
            </a:endParaRPr>
          </a:p>
          <a:p>
            <a:pPr marL="285750" indent="-285750">
              <a:lnSpc>
                <a:spcPct val="150000"/>
              </a:lnSpc>
              <a:buFont typeface="Arial" panose="020B0604020202020204" pitchFamily="34" charset="0"/>
              <a:buChar char="•"/>
            </a:pPr>
            <a:r>
              <a:rPr lang="en-US" dirty="0" err="1" smtClean="0">
                <a:latin typeface="Times New Roman" panose="02020603050405020304" pitchFamily="18" charset="0"/>
                <a:cs typeface="Times New Roman" panose="02020603050405020304" pitchFamily="18" charset="0"/>
              </a:rPr>
              <a:t>Một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giải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lý</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triển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liệu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số</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học</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629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0E16A-DCD0-437A-9C5B-0E18806F86BD}"/>
              </a:ext>
            </a:extLst>
          </p:cNvPr>
          <p:cNvSpPr>
            <a:spLocks noGrp="1"/>
          </p:cNvSpPr>
          <p:nvPr>
            <p:ph type="body" sz="quarter" idx="13"/>
          </p:nvPr>
        </p:nvSpPr>
        <p:spPr>
          <a:xfrm>
            <a:off x="301311" y="375585"/>
            <a:ext cx="7952673" cy="1017905"/>
          </a:xfrm>
        </p:spPr>
        <p:txBody>
          <a:bodyPr/>
          <a:lstStyle/>
          <a:p>
            <a:pPr algn="ctr"/>
            <a:r>
              <a:rPr lang="en-US" sz="2800" dirty="0" err="1" smtClean="0">
                <a:latin typeface="+mj-lt"/>
                <a:cs typeface="Times New Roman" panose="02020603050405020304" pitchFamily="18" charset="0"/>
              </a:rPr>
              <a:t>Khái</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niệm</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học</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liệu</a:t>
            </a:r>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số</a:t>
            </a:r>
            <a:endParaRPr lang="en-US" sz="2800" dirty="0">
              <a:latin typeface="+mj-lt"/>
              <a:cs typeface="Times New Roman" panose="02020603050405020304" pitchFamily="18" charset="0"/>
            </a:endParaRPr>
          </a:p>
        </p:txBody>
      </p:sp>
      <p:sp>
        <p:nvSpPr>
          <p:cNvPr id="3" name="TextBox 2">
            <a:extLst>
              <a:ext uri="{FF2B5EF4-FFF2-40B4-BE49-F238E27FC236}">
                <a16:creationId xmlns:a16="http://schemas.microsoft.com/office/drawing/2014/main" id="{5D5BB18A-2DD5-4F51-964E-E468445819AC}"/>
              </a:ext>
            </a:extLst>
          </p:cNvPr>
          <p:cNvSpPr txBox="1"/>
          <p:nvPr/>
        </p:nvSpPr>
        <p:spPr>
          <a:xfrm>
            <a:off x="508000" y="884537"/>
            <a:ext cx="8331200" cy="5078313"/>
          </a:xfrm>
          <a:prstGeom prst="rect">
            <a:avLst/>
          </a:prstGeom>
          <a:noFill/>
        </p:spPr>
        <p:txBody>
          <a:bodyPr wrap="square" rtlCol="0">
            <a:spAutoFit/>
          </a:bodyPr>
          <a:lstStyle/>
          <a:p>
            <a:pPr>
              <a:lnSpc>
                <a:spcPct val="150000"/>
              </a:lnSpc>
            </a:pP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số</a:t>
            </a:r>
            <a:r>
              <a:rPr lang="en-GB" dirty="0">
                <a:latin typeface="Times New Roman" panose="02020603050405020304" pitchFamily="18" charset="0"/>
                <a:cs typeface="Times New Roman" panose="02020603050405020304" pitchFamily="18" charset="0"/>
              </a:rPr>
              <a:t> (Digital Learning Resources </a:t>
            </a:r>
            <a:r>
              <a:rPr lang="en-GB" dirty="0" smtClean="0">
                <a:latin typeface="Times New Roman" panose="02020603050405020304" pitchFamily="18" charset="0"/>
                <a:cs typeface="Times New Roman" panose="02020603050405020304" pitchFamily="18" charset="0"/>
              </a:rPr>
              <a:t>– DLR) </a:t>
            </a:r>
            <a:r>
              <a:rPr lang="en-GB" dirty="0" err="1" smtClean="0">
                <a:latin typeface="Times New Roman" panose="02020603050405020304" pitchFamily="18" charset="0"/>
                <a:cs typeface="Times New Roman" panose="02020603050405020304" pitchFamily="18" charset="0"/>
              </a:rPr>
              <a:t>là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phương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tiện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dùng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mục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đích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dạy</a:t>
            </a:r>
            <a:r>
              <a:rPr lang="en-GB" dirty="0" smtClean="0">
                <a:latin typeface="Times New Roman" panose="02020603050405020304" pitchFamily="18" charset="0"/>
                <a:cs typeface="Times New Roman" panose="02020603050405020304" pitchFamily="18" charset="0"/>
              </a:rPr>
              <a:t> –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thông</a:t>
            </a:r>
            <a:r>
              <a:rPr lang="en-GB" dirty="0" smtClean="0">
                <a:latin typeface="Times New Roman" panose="02020603050405020304" pitchFamily="18" charset="0"/>
                <a:cs typeface="Times New Roman" panose="02020603050405020304" pitchFamily="18" charset="0"/>
              </a:rPr>
              <a:t> qua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sản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phẩm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dịch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vụ</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công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nghệ</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thông</a:t>
            </a:r>
            <a:r>
              <a:rPr lang="en-GB" dirty="0" smtClean="0">
                <a:latin typeface="Times New Roman" panose="02020603050405020304" pitchFamily="18" charset="0"/>
                <a:cs typeface="Times New Roman" panose="02020603050405020304" pitchFamily="18" charset="0"/>
              </a:rPr>
              <a:t> tin – </a:t>
            </a:r>
            <a:r>
              <a:rPr lang="en-GB" dirty="0" err="1" smtClean="0">
                <a:latin typeface="Times New Roman" panose="02020603050405020304" pitchFamily="18" charset="0"/>
                <a:cs typeface="Times New Roman" panose="02020603050405020304" pitchFamily="18" charset="0"/>
              </a:rPr>
              <a:t>truyền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thông</a:t>
            </a:r>
            <a:r>
              <a:rPr lang="en-GB" dirty="0" smtClean="0">
                <a:latin typeface="Times New Roman" panose="02020603050405020304" pitchFamily="18" charset="0"/>
                <a:cs typeface="Times New Roman" panose="02020603050405020304" pitchFamily="18" charset="0"/>
              </a:rPr>
              <a:t>  (ICT);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này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có</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thể</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gắn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âm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thanh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hình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ảnh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dùng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được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cho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thức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tập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nhau</a:t>
            </a:r>
            <a:r>
              <a:rPr lang="en-GB" dirty="0">
                <a:latin typeface="Times New Roman" panose="02020603050405020304" pitchFamily="18" charset="0"/>
                <a:cs typeface="Times New Roman" panose="02020603050405020304" pitchFamily="18" charset="0"/>
              </a:rPr>
              <a:t> </a:t>
            </a:r>
            <a:r>
              <a:rPr lang="en-GB" dirty="0" smtClean="0">
                <a:latin typeface="Times New Roman" panose="02020603050405020304" pitchFamily="18" charset="0"/>
                <a:cs typeface="Times New Roman" panose="02020603050405020304" pitchFamily="18" charset="0"/>
              </a:rPr>
              <a:t>[1]</a:t>
            </a:r>
          </a:p>
          <a:p>
            <a:pPr>
              <a:lnSpc>
                <a:spcPct val="150000"/>
              </a:lnSpc>
            </a:pPr>
            <a:r>
              <a:rPr lang="en-GB" dirty="0" smtClean="0">
                <a:latin typeface="Times New Roman" panose="02020603050405020304" pitchFamily="18" charset="0"/>
                <a:cs typeface="Times New Roman" panose="02020603050405020304" pitchFamily="18" charset="0"/>
              </a:rPr>
              <a:t>DLR </a:t>
            </a:r>
            <a:r>
              <a:rPr lang="en-GB" dirty="0" err="1" smtClean="0">
                <a:latin typeface="Times New Roman" panose="02020603050405020304" pitchFamily="18" charset="0"/>
                <a:cs typeface="Times New Roman" panose="02020603050405020304" pitchFamily="18" charset="0"/>
              </a:rPr>
              <a:t>là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tổng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hợp</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nguồn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nhau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dùng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trên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máy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tính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bao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gồm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tất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cả</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nguồn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dưới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dữ</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liệu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điện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tử</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lưu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trữ</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âm</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thanh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hìn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ảnh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văn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bản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và</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được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lưu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trữ</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bằng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nhau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như</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đĩa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từ</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đĩa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quang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học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thẻ</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nhớ</a:t>
            </a:r>
            <a:r>
              <a:rPr lang="en-GB" dirty="0" smtClean="0">
                <a:latin typeface="Times New Roman" panose="02020603050405020304" pitchFamily="18" charset="0"/>
                <a:cs typeface="Times New Roman" panose="02020603050405020304" pitchFamily="18" charset="0"/>
              </a:rPr>
              <a:t> (USB) </a:t>
            </a:r>
            <a:r>
              <a:rPr lang="en-GB" dirty="0" err="1" smtClean="0">
                <a:latin typeface="Times New Roman" panose="02020603050405020304" pitchFamily="18" charset="0"/>
                <a:cs typeface="Times New Roman" panose="02020603050405020304" pitchFamily="18" charset="0"/>
              </a:rPr>
              <a:t>cũng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như</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dạng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lưu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trữ</a:t>
            </a:r>
            <a:r>
              <a:rPr lang="en-GB" dirty="0" smtClean="0">
                <a:latin typeface="Times New Roman" panose="02020603050405020304" pitchFamily="18" charset="0"/>
                <a:cs typeface="Times New Roman" panose="02020603050405020304" pitchFamily="18" charset="0"/>
              </a:rPr>
              <a:t> phi </a:t>
            </a:r>
            <a:r>
              <a:rPr lang="en-GB" dirty="0" err="1" smtClean="0">
                <a:latin typeface="Times New Roman" panose="02020603050405020304" pitchFamily="18" charset="0"/>
                <a:cs typeface="Times New Roman" panose="02020603050405020304" pitchFamily="18" charset="0"/>
              </a:rPr>
              <a:t>giấy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tờ</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khác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được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truyền</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đưa</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hoặc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tái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tạo</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nhờ</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máy</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tính</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thông</a:t>
            </a:r>
            <a:r>
              <a:rPr lang="en-GB" dirty="0" smtClean="0">
                <a:latin typeface="Times New Roman" panose="02020603050405020304" pitchFamily="18" charset="0"/>
                <a:cs typeface="Times New Roman" panose="02020603050405020304" pitchFamily="18" charset="0"/>
              </a:rPr>
              <a:t> qua </a:t>
            </a:r>
            <a:r>
              <a:rPr lang="en-GB" dirty="0" err="1" smtClean="0">
                <a:latin typeface="Times New Roman" panose="02020603050405020304" pitchFamily="18" charset="0"/>
                <a:cs typeface="Times New Roman" panose="02020603050405020304" pitchFamily="18" charset="0"/>
              </a:rPr>
              <a:t>môi</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trường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mạng</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hoặc</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thiết</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bị</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đầu</a:t>
            </a:r>
            <a:r>
              <a:rPr lang="en-GB" dirty="0" smtClean="0">
                <a:latin typeface="Times New Roman" panose="02020603050405020304" pitchFamily="18" charset="0"/>
                <a:cs typeface="Times New Roman" panose="02020603050405020304" pitchFamily="18" charset="0"/>
              </a:rPr>
              <a:t> </a:t>
            </a:r>
            <a:r>
              <a:rPr lang="en-GB" dirty="0" err="1" smtClean="0">
                <a:latin typeface="Times New Roman" panose="02020603050405020304" pitchFamily="18" charset="0"/>
                <a:cs typeface="Times New Roman" panose="02020603050405020304" pitchFamily="18" charset="0"/>
              </a:rPr>
              <a:t>cuối</a:t>
            </a:r>
            <a:r>
              <a:rPr lang="en-GB"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3</a:t>
            </a:r>
            <a:r>
              <a:rPr lang="en-GB" dirty="0" smtClean="0">
                <a:latin typeface="Times New Roman" panose="02020603050405020304" pitchFamily="18" charset="0"/>
                <a:cs typeface="Times New Roman" panose="02020603050405020304" pitchFamily="18" charset="0"/>
              </a:rPr>
              <a:t>]</a:t>
            </a:r>
          </a:p>
          <a:p>
            <a:pPr>
              <a:lnSpc>
                <a:spcPct val="150000"/>
              </a:lnSpc>
            </a:pPr>
            <a:endParaRPr lang="en-GB" dirty="0" smtClean="0">
              <a:latin typeface="Times New Roman" panose="02020603050405020304" pitchFamily="18" charset="0"/>
              <a:cs typeface="Times New Roman" panose="02020603050405020304" pitchFamily="18" charset="0"/>
            </a:endParaRPr>
          </a:p>
          <a:p>
            <a:pPr>
              <a:lnSpc>
                <a:spcPct val="150000"/>
              </a:lnSpc>
            </a:pPr>
            <a:endParaRPr lang="en-GB" dirty="0" smtClean="0">
              <a:latin typeface="Times New Roman" panose="02020603050405020304" pitchFamily="18" charset="0"/>
              <a:cs typeface="Times New Roman" panose="02020603050405020304" pitchFamily="18" charset="0"/>
            </a:endParaRPr>
          </a:p>
          <a:p>
            <a:pPr>
              <a:lnSpc>
                <a:spcPct val="150000"/>
              </a:lnSpc>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314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attern Top">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b38e078-efb2-4e07-a029-8891078709c7">
      <UserInfo>
        <DisplayName>van Lubeek,Eric</DisplayName>
        <AccountId>552</AccountId>
        <AccountType/>
      </UserInfo>
      <UserInfo>
        <DisplayName>Wensveen-deJong,Anke</DisplayName>
        <AccountId>288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3A827DEBC5DB4E9C6BB6640DD51E14" ma:contentTypeVersion="7" ma:contentTypeDescription="Create a new document." ma:contentTypeScope="" ma:versionID="860c06d8ef297c3580801c4a71f4ac1d">
  <xsd:schema xmlns:xsd="http://www.w3.org/2001/XMLSchema" xmlns:xs="http://www.w3.org/2001/XMLSchema" xmlns:p="http://schemas.microsoft.com/office/2006/metadata/properties" xmlns:ns2="eb38e078-efb2-4e07-a029-8891078709c7" targetNamespace="http://schemas.microsoft.com/office/2006/metadata/properties" ma:root="true" ma:fieldsID="4545a66b9596b9696c44d7ab5ddd6f12" ns2:_="">
    <xsd:import namespace="eb38e078-efb2-4e07-a029-8891078709c7"/>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38e078-efb2-4e07-a029-8891078709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e1e867eb-0ccf-46b3-a8be-678a344b5681" ContentTypeId="0x0101" PreviousValue="false"/>
</file>

<file path=customXml/itemProps1.xml><?xml version="1.0" encoding="utf-8"?>
<ds:datastoreItem xmlns:ds="http://schemas.openxmlformats.org/officeDocument/2006/customXml" ds:itemID="{E7E988F0-95B4-4FCA-A550-26E1636850FD}">
  <ds:schemaRefs>
    <ds:schemaRef ds:uri="eb38e078-efb2-4e07-a029-8891078709c7"/>
    <ds:schemaRef ds:uri="http://schemas.microsoft.com/office/2006/metadata/properties"/>
    <ds:schemaRef ds:uri="http://www.w3.org/XML/1998/namespace"/>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3.xml><?xml version="1.0" encoding="utf-8"?>
<ds:datastoreItem xmlns:ds="http://schemas.openxmlformats.org/officeDocument/2006/customXml" ds:itemID="{FA20ECB9-DEFD-4FA4-A644-9839D3D9E1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38e078-efb2-4e07-a029-889107870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F593AE6-1AD2-44A9-9585-67BB8129610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16754</TotalTime>
  <Words>1623</Words>
  <Application>Microsoft Office PowerPoint</Application>
  <PresentationFormat>On-screen Show (16:9)</PresentationFormat>
  <Paragraphs>154</Paragraphs>
  <Slides>51</Slides>
  <Notes>15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51</vt:i4>
      </vt:variant>
    </vt:vector>
  </HeadingPairs>
  <TitlesOfParts>
    <vt:vector size="59" baseType="lpstr">
      <vt:lpstr>ＭＳ Ｐゴシック</vt:lpstr>
      <vt:lpstr>Arial</vt:lpstr>
      <vt:lpstr>Calibri</vt:lpstr>
      <vt:lpstr>Times New Roman</vt:lpstr>
      <vt:lpstr>Wingdings</vt:lpstr>
      <vt:lpstr>Nonconfidential</vt:lpstr>
      <vt:lpstr>Confidential</vt:lpstr>
      <vt:lpstr>1_Pattern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Discovery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XÂY DỰNG CSDL TÀI NGUYÊN MÔN HỌC</vt:lpstr>
      <vt:lpstr>QUY TRÌNH XD TÀI NGUYÊN MÔN HỌC</vt:lpstr>
      <vt:lpstr>PowerPoint Presentation</vt:lpstr>
      <vt:lpstr>PowerPoint Presentation</vt:lpstr>
      <vt:lpstr>PowerPoint Presentation</vt:lpstr>
      <vt:lpstr>PowerPoint Presentation</vt:lpstr>
      <vt:lpstr>Giải pháp tra cứu tập trung EDS</vt:lpstr>
      <vt:lpstr>PowerPoint Presentation</vt:lpstr>
      <vt:lpstr>PowerPoint Presentation</vt:lpstr>
      <vt:lpstr>PowerPoint Presentation</vt:lpstr>
      <vt:lpstr>PowerPoint Presentation</vt:lpstr>
      <vt:lpstr>PowerPoint Presentation</vt:lpstr>
      <vt:lpstr>. Tài liệu tham khảo  [1].Norvegian Centre for ICT in Education, Quality criteria for digital learning resources [2].https://www.researchgate.net/publication/260392089_How_to_evaluate_the_quality_of_digital_learning_resources [3]. https://www.researchgate.net/publication/340692804_Research_on_the_Evolution_and Classification_of_Digital_Learni [4] Chuyển đổi số tại Việt Nam: Không kỹ năng, không thành công (worldbank.org) [5] https://www.mic.gov.vn/mic_2020/Pages/TinTuc/148895/Chuyen-doi-so-trong-giao-duc-dao-tao--Mot-so-giai-phap-phat-trien-hoc-lieu-so.html</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KIEU TRAN</cp:lastModifiedBy>
  <cp:revision>397</cp:revision>
  <dcterms:created xsi:type="dcterms:W3CDTF">2015-04-17T19:58:50Z</dcterms:created>
  <dcterms:modified xsi:type="dcterms:W3CDTF">2022-06-17T00:30:53Z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0x010100DE3A827DEBC5DB4E9C6BB6640DD51E14</vt:lpwstr>
  </property>
  <property fmtid="{D5CDD505-2E9C-101B-9397-08002B2CF9AE}" pid="3" name="_NewReviewCycle">
    <vt:lpwstr/>
  </property>
</Properties>
</file>