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7" r:id="rId5"/>
    <p:sldId id="268" r:id="rId6"/>
    <p:sldId id="267" r:id="rId7"/>
    <p:sldId id="273" r:id="rId8"/>
    <p:sldId id="269" r:id="rId9"/>
    <p:sldId id="274" r:id="rId10"/>
    <p:sldId id="275" r:id="rId11"/>
    <p:sldId id="276" r:id="rId12"/>
    <p:sldId id="277" r:id="rId13"/>
    <p:sldId id="278" r:id="rId14"/>
    <p:sldId id="271" r:id="rId15"/>
    <p:sldId id="279" r:id="rId16"/>
    <p:sldId id="280" r:id="rId17"/>
    <p:sldId id="281" r:id="rId18"/>
    <p:sldId id="282" r:id="rId19"/>
    <p:sldId id="283" r:id="rId2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5" d="100"/>
          <a:sy n="85" d="100"/>
        </p:scale>
        <p:origin x="132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7D51C3-4289-497F-B117-1CF8DB88D5D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CCA60A-B249-4FCA-9C67-C5FD646B390A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>
              <a:latin typeface="Calibri (Body)"/>
            </a:rPr>
            <a:t>Chuyển đổi số trong giáo dục đại học</a:t>
          </a:r>
        </a:p>
      </dgm:t>
    </dgm:pt>
    <dgm:pt modelId="{5C8C79A2-E91D-4354-BDD8-A726271E6B64}" type="parTrans" cxnId="{3D3EAEE6-867E-4F41-9280-51D809351461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F2852D1F-7E53-4FDA-8C54-7A336C771B8B}" type="sibTrans" cxnId="{3D3EAEE6-867E-4F41-9280-51D809351461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C88950FF-50E9-4FAB-982D-4D2AB5020188}">
      <dgm:prSet custT="1"/>
      <dgm:spPr/>
      <dgm:t>
        <a:bodyPr/>
        <a:lstStyle/>
        <a:p>
          <a:r>
            <a:rPr lang="en-US" sz="1800">
              <a:latin typeface="Calibri (Body)"/>
            </a:rPr>
            <a:t>Tại sao</a:t>
          </a:r>
        </a:p>
      </dgm:t>
    </dgm:pt>
    <dgm:pt modelId="{83E9B5D9-101C-4180-95B6-2B1153512A33}" type="parTrans" cxnId="{5631C80F-21E3-479B-8F9A-F5D0D96C7F2C}">
      <dgm:prSet custT="1"/>
      <dgm:spPr/>
      <dgm:t>
        <a:bodyPr/>
        <a:lstStyle/>
        <a:p>
          <a:endParaRPr lang="en-US" sz="1600">
            <a:latin typeface="Calibri (Body)"/>
          </a:endParaRPr>
        </a:p>
      </dgm:t>
    </dgm:pt>
    <dgm:pt modelId="{C5B5FF57-C3D0-45DC-A4A0-9E51597F6521}" type="sibTrans" cxnId="{5631C80F-21E3-479B-8F9A-F5D0D96C7F2C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AC106FAA-9A19-4743-9B1E-C9915EE23A5D}">
      <dgm:prSet custT="1"/>
      <dgm:spPr/>
      <dgm:t>
        <a:bodyPr/>
        <a:lstStyle/>
        <a:p>
          <a:r>
            <a:rPr lang="en-US" sz="1800">
              <a:latin typeface="Calibri (Body)"/>
            </a:rPr>
            <a:t>Lợi ích</a:t>
          </a:r>
        </a:p>
      </dgm:t>
    </dgm:pt>
    <dgm:pt modelId="{6234A480-4B2D-4C8F-BE6F-CFA443CB8AF1}" type="parTrans" cxnId="{6CF263E9-571B-4287-AD5E-7D5C30CC0088}">
      <dgm:prSet custT="1"/>
      <dgm:spPr/>
      <dgm:t>
        <a:bodyPr/>
        <a:lstStyle/>
        <a:p>
          <a:endParaRPr lang="en-US" sz="1600">
            <a:latin typeface="Calibri (Body)"/>
          </a:endParaRPr>
        </a:p>
      </dgm:t>
    </dgm:pt>
    <dgm:pt modelId="{D48BB738-AACA-4812-8E68-949FA3FB5A55}" type="sibTrans" cxnId="{6CF263E9-571B-4287-AD5E-7D5C30CC0088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6CA25FB9-2788-4B17-87C4-E4BA177CF481}">
      <dgm:prSet custT="1"/>
      <dgm:spPr/>
      <dgm:t>
        <a:bodyPr/>
        <a:lstStyle/>
        <a:p>
          <a:r>
            <a:rPr lang="en-US" sz="1800">
              <a:latin typeface="Calibri (Body)"/>
            </a:rPr>
            <a:t>Lời khuyên</a:t>
          </a:r>
        </a:p>
      </dgm:t>
    </dgm:pt>
    <dgm:pt modelId="{AA77EB68-A7D4-40B2-B8BE-403007D22262}" type="parTrans" cxnId="{243E4C7C-E8F7-4D80-BA79-25DBDCCB7C0A}">
      <dgm:prSet custT="1"/>
      <dgm:spPr/>
      <dgm:t>
        <a:bodyPr/>
        <a:lstStyle/>
        <a:p>
          <a:endParaRPr lang="en-US" sz="1600">
            <a:latin typeface="Calibri (Body)"/>
          </a:endParaRPr>
        </a:p>
      </dgm:t>
    </dgm:pt>
    <dgm:pt modelId="{87FF1235-482E-483D-B6DD-0DBEA7B0CB00}" type="sibTrans" cxnId="{243E4C7C-E8F7-4D80-BA79-25DBDCCB7C0A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CD84BC47-5865-42BA-B5F8-81A4EB275445}">
      <dgm:prSet custT="1"/>
      <dgm:spPr/>
      <dgm:t>
        <a:bodyPr/>
        <a:lstStyle/>
        <a:p>
          <a:r>
            <a:rPr lang="en-US" sz="1800">
              <a:latin typeface="Calibri (Body)"/>
            </a:rPr>
            <a:t>Thách thức</a:t>
          </a:r>
        </a:p>
      </dgm:t>
    </dgm:pt>
    <dgm:pt modelId="{49759FDD-5E0E-4BFC-8D52-2B5BFF24670D}" type="parTrans" cxnId="{01DDC027-052D-4C44-9475-F39E8661E44A}">
      <dgm:prSet custT="1"/>
      <dgm:spPr/>
      <dgm:t>
        <a:bodyPr/>
        <a:lstStyle/>
        <a:p>
          <a:endParaRPr lang="en-US" sz="1600">
            <a:latin typeface="Calibri (Body)"/>
          </a:endParaRPr>
        </a:p>
      </dgm:t>
    </dgm:pt>
    <dgm:pt modelId="{078C89C3-62EE-4FB9-B399-D79953CF5C93}" type="sibTrans" cxnId="{01DDC027-052D-4C44-9475-F39E8661E44A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5430670C-EF50-496D-90EF-37A0C6425D15}">
      <dgm:prSet custT="1"/>
      <dgm:spPr/>
      <dgm:t>
        <a:bodyPr/>
        <a:lstStyle/>
        <a:p>
          <a:r>
            <a:rPr lang="en-US" sz="1800">
              <a:latin typeface="Calibri (Body)"/>
            </a:rPr>
            <a:t>Nên bắt đầu từ đâu?</a:t>
          </a:r>
        </a:p>
      </dgm:t>
    </dgm:pt>
    <dgm:pt modelId="{D3FB9862-17C2-4F6B-B2E8-1ED836AED635}" type="parTrans" cxnId="{B0B2F1FF-E563-43E5-A6E2-22160294C08B}">
      <dgm:prSet custT="1"/>
      <dgm:spPr/>
      <dgm:t>
        <a:bodyPr/>
        <a:lstStyle/>
        <a:p>
          <a:endParaRPr lang="en-US" sz="1600">
            <a:latin typeface="Calibri (Body)"/>
          </a:endParaRPr>
        </a:p>
      </dgm:t>
    </dgm:pt>
    <dgm:pt modelId="{EA52F7AE-A22B-4EF2-B9C4-2C92DD78C028}" type="sibTrans" cxnId="{B0B2F1FF-E563-43E5-A6E2-22160294C08B}">
      <dgm:prSet/>
      <dgm:spPr/>
      <dgm:t>
        <a:bodyPr/>
        <a:lstStyle/>
        <a:p>
          <a:endParaRPr lang="en-US" sz="2400">
            <a:latin typeface="Calibri (Body)"/>
          </a:endParaRPr>
        </a:p>
      </dgm:t>
    </dgm:pt>
    <dgm:pt modelId="{76BBCDD7-F420-41D3-BAF3-F6B38C204112}" type="pres">
      <dgm:prSet presAssocID="{FE7D51C3-4289-497F-B117-1CF8DB88D5D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ED8AE1-7FAC-4BA9-9261-09158EE6C4AF}" type="pres">
      <dgm:prSet presAssocID="{21CCA60A-B249-4FCA-9C67-C5FD646B390A}" presName="centerShape" presStyleLbl="node0" presStyleIdx="0" presStyleCnt="1" custScaleX="137146" custScaleY="137146"/>
      <dgm:spPr/>
    </dgm:pt>
    <dgm:pt modelId="{A25E26F6-D95C-4ED9-809A-A4D68889E819}" type="pres">
      <dgm:prSet presAssocID="{83E9B5D9-101C-4180-95B6-2B1153512A33}" presName="parTrans" presStyleLbl="sibTrans2D1" presStyleIdx="0" presStyleCnt="5"/>
      <dgm:spPr/>
    </dgm:pt>
    <dgm:pt modelId="{9A34D9DA-08F1-4EE8-8965-2D7FA71EBBD1}" type="pres">
      <dgm:prSet presAssocID="{83E9B5D9-101C-4180-95B6-2B1153512A33}" presName="connectorText" presStyleLbl="sibTrans2D1" presStyleIdx="0" presStyleCnt="5"/>
      <dgm:spPr/>
    </dgm:pt>
    <dgm:pt modelId="{13A0A32C-D191-4C05-BE86-3588B295BEF5}" type="pres">
      <dgm:prSet presAssocID="{C88950FF-50E9-4FAB-982D-4D2AB5020188}" presName="node" presStyleLbl="node1" presStyleIdx="0" presStyleCnt="5">
        <dgm:presLayoutVars>
          <dgm:bulletEnabled val="1"/>
        </dgm:presLayoutVars>
      </dgm:prSet>
      <dgm:spPr/>
    </dgm:pt>
    <dgm:pt modelId="{51E323CC-1732-406D-B8A7-8E3D2EF906CA}" type="pres">
      <dgm:prSet presAssocID="{6234A480-4B2D-4C8F-BE6F-CFA443CB8AF1}" presName="parTrans" presStyleLbl="sibTrans2D1" presStyleIdx="1" presStyleCnt="5"/>
      <dgm:spPr/>
    </dgm:pt>
    <dgm:pt modelId="{F400C269-E9A6-4CFC-8DEA-FD586CC1ED10}" type="pres">
      <dgm:prSet presAssocID="{6234A480-4B2D-4C8F-BE6F-CFA443CB8AF1}" presName="connectorText" presStyleLbl="sibTrans2D1" presStyleIdx="1" presStyleCnt="5"/>
      <dgm:spPr/>
    </dgm:pt>
    <dgm:pt modelId="{D68553BB-E153-4B9E-8DB0-342986FA883C}" type="pres">
      <dgm:prSet presAssocID="{AC106FAA-9A19-4743-9B1E-C9915EE23A5D}" presName="node" presStyleLbl="node1" presStyleIdx="1" presStyleCnt="5">
        <dgm:presLayoutVars>
          <dgm:bulletEnabled val="1"/>
        </dgm:presLayoutVars>
      </dgm:prSet>
      <dgm:spPr/>
    </dgm:pt>
    <dgm:pt modelId="{2F95B002-3112-4433-8022-46C946BC7F7F}" type="pres">
      <dgm:prSet presAssocID="{AA77EB68-A7D4-40B2-B8BE-403007D22262}" presName="parTrans" presStyleLbl="sibTrans2D1" presStyleIdx="2" presStyleCnt="5"/>
      <dgm:spPr/>
    </dgm:pt>
    <dgm:pt modelId="{70462DD2-F401-4333-B576-5EAA7DA52E15}" type="pres">
      <dgm:prSet presAssocID="{AA77EB68-A7D4-40B2-B8BE-403007D22262}" presName="connectorText" presStyleLbl="sibTrans2D1" presStyleIdx="2" presStyleCnt="5"/>
      <dgm:spPr/>
    </dgm:pt>
    <dgm:pt modelId="{C6C156EF-8E75-4A16-80B6-16FC537E99F9}" type="pres">
      <dgm:prSet presAssocID="{6CA25FB9-2788-4B17-87C4-E4BA177CF481}" presName="node" presStyleLbl="node1" presStyleIdx="2" presStyleCnt="5">
        <dgm:presLayoutVars>
          <dgm:bulletEnabled val="1"/>
        </dgm:presLayoutVars>
      </dgm:prSet>
      <dgm:spPr/>
    </dgm:pt>
    <dgm:pt modelId="{E971975D-C75D-44AB-A337-09333B049157}" type="pres">
      <dgm:prSet presAssocID="{49759FDD-5E0E-4BFC-8D52-2B5BFF24670D}" presName="parTrans" presStyleLbl="sibTrans2D1" presStyleIdx="3" presStyleCnt="5"/>
      <dgm:spPr/>
    </dgm:pt>
    <dgm:pt modelId="{8321F887-F1B3-4D4E-A9A1-BF212EF4668F}" type="pres">
      <dgm:prSet presAssocID="{49759FDD-5E0E-4BFC-8D52-2B5BFF24670D}" presName="connectorText" presStyleLbl="sibTrans2D1" presStyleIdx="3" presStyleCnt="5"/>
      <dgm:spPr/>
    </dgm:pt>
    <dgm:pt modelId="{DFED220B-CF6F-402A-B586-FB5BE7BB5976}" type="pres">
      <dgm:prSet presAssocID="{CD84BC47-5865-42BA-B5F8-81A4EB275445}" presName="node" presStyleLbl="node1" presStyleIdx="3" presStyleCnt="5">
        <dgm:presLayoutVars>
          <dgm:bulletEnabled val="1"/>
        </dgm:presLayoutVars>
      </dgm:prSet>
      <dgm:spPr/>
    </dgm:pt>
    <dgm:pt modelId="{ED1F85E2-ED5B-4592-868E-12A5D07FFA97}" type="pres">
      <dgm:prSet presAssocID="{D3FB9862-17C2-4F6B-B2E8-1ED836AED635}" presName="parTrans" presStyleLbl="sibTrans2D1" presStyleIdx="4" presStyleCnt="5"/>
      <dgm:spPr/>
    </dgm:pt>
    <dgm:pt modelId="{3ED742A2-37F9-4474-B55B-FEBA97D0B7DE}" type="pres">
      <dgm:prSet presAssocID="{D3FB9862-17C2-4F6B-B2E8-1ED836AED635}" presName="connectorText" presStyleLbl="sibTrans2D1" presStyleIdx="4" presStyleCnt="5"/>
      <dgm:spPr/>
    </dgm:pt>
    <dgm:pt modelId="{0F9AEBC5-5496-4CD3-88DE-33DC5FBEC727}" type="pres">
      <dgm:prSet presAssocID="{5430670C-EF50-496D-90EF-37A0C6425D15}" presName="node" presStyleLbl="node1" presStyleIdx="4" presStyleCnt="5">
        <dgm:presLayoutVars>
          <dgm:bulletEnabled val="1"/>
        </dgm:presLayoutVars>
      </dgm:prSet>
      <dgm:spPr/>
    </dgm:pt>
  </dgm:ptLst>
  <dgm:cxnLst>
    <dgm:cxn modelId="{CDB1F500-AE1D-4789-B7E4-35666BE2FABB}" type="presOf" srcId="{CD84BC47-5865-42BA-B5F8-81A4EB275445}" destId="{DFED220B-CF6F-402A-B586-FB5BE7BB5976}" srcOrd="0" destOrd="0" presId="urn:microsoft.com/office/officeart/2005/8/layout/radial5"/>
    <dgm:cxn modelId="{8E435F0C-AED8-4D93-8A5D-7FC3C0762565}" type="presOf" srcId="{5430670C-EF50-496D-90EF-37A0C6425D15}" destId="{0F9AEBC5-5496-4CD3-88DE-33DC5FBEC727}" srcOrd="0" destOrd="0" presId="urn:microsoft.com/office/officeart/2005/8/layout/radial5"/>
    <dgm:cxn modelId="{5631C80F-21E3-479B-8F9A-F5D0D96C7F2C}" srcId="{21CCA60A-B249-4FCA-9C67-C5FD646B390A}" destId="{C88950FF-50E9-4FAB-982D-4D2AB5020188}" srcOrd="0" destOrd="0" parTransId="{83E9B5D9-101C-4180-95B6-2B1153512A33}" sibTransId="{C5B5FF57-C3D0-45DC-A4A0-9E51597F6521}"/>
    <dgm:cxn modelId="{01DDC027-052D-4C44-9475-F39E8661E44A}" srcId="{21CCA60A-B249-4FCA-9C67-C5FD646B390A}" destId="{CD84BC47-5865-42BA-B5F8-81A4EB275445}" srcOrd="3" destOrd="0" parTransId="{49759FDD-5E0E-4BFC-8D52-2B5BFF24670D}" sibTransId="{078C89C3-62EE-4FB9-B399-D79953CF5C93}"/>
    <dgm:cxn modelId="{A9FEE83C-1F27-4F99-B963-3614B9F9819B}" type="presOf" srcId="{49759FDD-5E0E-4BFC-8D52-2B5BFF24670D}" destId="{E971975D-C75D-44AB-A337-09333B049157}" srcOrd="0" destOrd="0" presId="urn:microsoft.com/office/officeart/2005/8/layout/radial5"/>
    <dgm:cxn modelId="{6748215E-F132-44CE-BD76-6882385CE3BB}" type="presOf" srcId="{AA77EB68-A7D4-40B2-B8BE-403007D22262}" destId="{2F95B002-3112-4433-8022-46C946BC7F7F}" srcOrd="0" destOrd="0" presId="urn:microsoft.com/office/officeart/2005/8/layout/radial5"/>
    <dgm:cxn modelId="{7BB3DE68-D278-4B70-970E-ACBFE914E635}" type="presOf" srcId="{49759FDD-5E0E-4BFC-8D52-2B5BFF24670D}" destId="{8321F887-F1B3-4D4E-A9A1-BF212EF4668F}" srcOrd="1" destOrd="0" presId="urn:microsoft.com/office/officeart/2005/8/layout/radial5"/>
    <dgm:cxn modelId="{F1E96469-DAA4-4F1A-A8BC-5C917F703E5E}" type="presOf" srcId="{D3FB9862-17C2-4F6B-B2E8-1ED836AED635}" destId="{3ED742A2-37F9-4474-B55B-FEBA97D0B7DE}" srcOrd="1" destOrd="0" presId="urn:microsoft.com/office/officeart/2005/8/layout/radial5"/>
    <dgm:cxn modelId="{F37ED46A-F2A0-4B0B-8D2E-14F36CC28737}" type="presOf" srcId="{6CA25FB9-2788-4B17-87C4-E4BA177CF481}" destId="{C6C156EF-8E75-4A16-80B6-16FC537E99F9}" srcOrd="0" destOrd="0" presId="urn:microsoft.com/office/officeart/2005/8/layout/radial5"/>
    <dgm:cxn modelId="{D3F24E72-7A1D-4F83-9A5C-4D3AA33D40DB}" type="presOf" srcId="{FE7D51C3-4289-497F-B117-1CF8DB88D5DF}" destId="{76BBCDD7-F420-41D3-BAF3-F6B38C204112}" srcOrd="0" destOrd="0" presId="urn:microsoft.com/office/officeart/2005/8/layout/radial5"/>
    <dgm:cxn modelId="{243E4C7C-E8F7-4D80-BA79-25DBDCCB7C0A}" srcId="{21CCA60A-B249-4FCA-9C67-C5FD646B390A}" destId="{6CA25FB9-2788-4B17-87C4-E4BA177CF481}" srcOrd="2" destOrd="0" parTransId="{AA77EB68-A7D4-40B2-B8BE-403007D22262}" sibTransId="{87FF1235-482E-483D-B6DD-0DBEA7B0CB00}"/>
    <dgm:cxn modelId="{89E40F7D-2EDE-4EA4-84FF-C188461C4BDF}" type="presOf" srcId="{83E9B5D9-101C-4180-95B6-2B1153512A33}" destId="{9A34D9DA-08F1-4EE8-8965-2D7FA71EBBD1}" srcOrd="1" destOrd="0" presId="urn:microsoft.com/office/officeart/2005/8/layout/radial5"/>
    <dgm:cxn modelId="{59E73F9B-3874-4816-8A66-E45EA9475722}" type="presOf" srcId="{6234A480-4B2D-4C8F-BE6F-CFA443CB8AF1}" destId="{F400C269-E9A6-4CFC-8DEA-FD586CC1ED10}" srcOrd="1" destOrd="0" presId="urn:microsoft.com/office/officeart/2005/8/layout/radial5"/>
    <dgm:cxn modelId="{B69353A7-B3FD-4FE9-9DE1-77A6ABD20AF4}" type="presOf" srcId="{D3FB9862-17C2-4F6B-B2E8-1ED836AED635}" destId="{ED1F85E2-ED5B-4592-868E-12A5D07FFA97}" srcOrd="0" destOrd="0" presId="urn:microsoft.com/office/officeart/2005/8/layout/radial5"/>
    <dgm:cxn modelId="{7432D1B1-3049-42C0-8432-37BDF41E227D}" type="presOf" srcId="{AC106FAA-9A19-4743-9B1E-C9915EE23A5D}" destId="{D68553BB-E153-4B9E-8DB0-342986FA883C}" srcOrd="0" destOrd="0" presId="urn:microsoft.com/office/officeart/2005/8/layout/radial5"/>
    <dgm:cxn modelId="{2BCDC6C9-02A7-4A73-B9D0-E4F89857B4F5}" type="presOf" srcId="{21CCA60A-B249-4FCA-9C67-C5FD646B390A}" destId="{87ED8AE1-7FAC-4BA9-9261-09158EE6C4AF}" srcOrd="0" destOrd="0" presId="urn:microsoft.com/office/officeart/2005/8/layout/radial5"/>
    <dgm:cxn modelId="{AAF98BD5-4D4A-45FA-95DD-82A2D0607322}" type="presOf" srcId="{6234A480-4B2D-4C8F-BE6F-CFA443CB8AF1}" destId="{51E323CC-1732-406D-B8A7-8E3D2EF906CA}" srcOrd="0" destOrd="0" presId="urn:microsoft.com/office/officeart/2005/8/layout/radial5"/>
    <dgm:cxn modelId="{DD1E0EDC-B364-473D-B302-4E51CD4B522C}" type="presOf" srcId="{83E9B5D9-101C-4180-95B6-2B1153512A33}" destId="{A25E26F6-D95C-4ED9-809A-A4D68889E819}" srcOrd="0" destOrd="0" presId="urn:microsoft.com/office/officeart/2005/8/layout/radial5"/>
    <dgm:cxn modelId="{3D3EAEE6-867E-4F41-9280-51D809351461}" srcId="{FE7D51C3-4289-497F-B117-1CF8DB88D5DF}" destId="{21CCA60A-B249-4FCA-9C67-C5FD646B390A}" srcOrd="0" destOrd="0" parTransId="{5C8C79A2-E91D-4354-BDD8-A726271E6B64}" sibTransId="{F2852D1F-7E53-4FDA-8C54-7A336C771B8B}"/>
    <dgm:cxn modelId="{6CF263E9-571B-4287-AD5E-7D5C30CC0088}" srcId="{21CCA60A-B249-4FCA-9C67-C5FD646B390A}" destId="{AC106FAA-9A19-4743-9B1E-C9915EE23A5D}" srcOrd="1" destOrd="0" parTransId="{6234A480-4B2D-4C8F-BE6F-CFA443CB8AF1}" sibTransId="{D48BB738-AACA-4812-8E68-949FA3FB5A55}"/>
    <dgm:cxn modelId="{E3EB77F2-D4A1-4C45-93A5-C01726070821}" type="presOf" srcId="{C88950FF-50E9-4FAB-982D-4D2AB5020188}" destId="{13A0A32C-D191-4C05-BE86-3588B295BEF5}" srcOrd="0" destOrd="0" presId="urn:microsoft.com/office/officeart/2005/8/layout/radial5"/>
    <dgm:cxn modelId="{F0D284F3-20DE-474B-BD1C-181A1482A2A1}" type="presOf" srcId="{AA77EB68-A7D4-40B2-B8BE-403007D22262}" destId="{70462DD2-F401-4333-B576-5EAA7DA52E15}" srcOrd="1" destOrd="0" presId="urn:microsoft.com/office/officeart/2005/8/layout/radial5"/>
    <dgm:cxn modelId="{B0B2F1FF-E563-43E5-A6E2-22160294C08B}" srcId="{21CCA60A-B249-4FCA-9C67-C5FD646B390A}" destId="{5430670C-EF50-496D-90EF-37A0C6425D15}" srcOrd="4" destOrd="0" parTransId="{D3FB9862-17C2-4F6B-B2E8-1ED836AED635}" sibTransId="{EA52F7AE-A22B-4EF2-B9C4-2C92DD78C028}"/>
    <dgm:cxn modelId="{BEFE04B6-8E31-4061-86FC-08A9E599FC3C}" type="presParOf" srcId="{76BBCDD7-F420-41D3-BAF3-F6B38C204112}" destId="{87ED8AE1-7FAC-4BA9-9261-09158EE6C4AF}" srcOrd="0" destOrd="0" presId="urn:microsoft.com/office/officeart/2005/8/layout/radial5"/>
    <dgm:cxn modelId="{83CAE68B-C193-4775-BF0D-67A701F84C96}" type="presParOf" srcId="{76BBCDD7-F420-41D3-BAF3-F6B38C204112}" destId="{A25E26F6-D95C-4ED9-809A-A4D68889E819}" srcOrd="1" destOrd="0" presId="urn:microsoft.com/office/officeart/2005/8/layout/radial5"/>
    <dgm:cxn modelId="{7F31E5AC-2493-43CF-99AE-9ED7E592FDFC}" type="presParOf" srcId="{A25E26F6-D95C-4ED9-809A-A4D68889E819}" destId="{9A34D9DA-08F1-4EE8-8965-2D7FA71EBBD1}" srcOrd="0" destOrd="0" presId="urn:microsoft.com/office/officeart/2005/8/layout/radial5"/>
    <dgm:cxn modelId="{A9E9B834-14A5-43CF-BD50-FF4DA38C9FA4}" type="presParOf" srcId="{76BBCDD7-F420-41D3-BAF3-F6B38C204112}" destId="{13A0A32C-D191-4C05-BE86-3588B295BEF5}" srcOrd="2" destOrd="0" presId="urn:microsoft.com/office/officeart/2005/8/layout/radial5"/>
    <dgm:cxn modelId="{7FE994D9-C332-499E-980A-C0B1796AAC28}" type="presParOf" srcId="{76BBCDD7-F420-41D3-BAF3-F6B38C204112}" destId="{51E323CC-1732-406D-B8A7-8E3D2EF906CA}" srcOrd="3" destOrd="0" presId="urn:microsoft.com/office/officeart/2005/8/layout/radial5"/>
    <dgm:cxn modelId="{A2F48B26-841F-42B9-BE1E-C8E2FA4C93EB}" type="presParOf" srcId="{51E323CC-1732-406D-B8A7-8E3D2EF906CA}" destId="{F400C269-E9A6-4CFC-8DEA-FD586CC1ED10}" srcOrd="0" destOrd="0" presId="urn:microsoft.com/office/officeart/2005/8/layout/radial5"/>
    <dgm:cxn modelId="{D426CF36-FD39-4099-B177-6DB23C70671B}" type="presParOf" srcId="{76BBCDD7-F420-41D3-BAF3-F6B38C204112}" destId="{D68553BB-E153-4B9E-8DB0-342986FA883C}" srcOrd="4" destOrd="0" presId="urn:microsoft.com/office/officeart/2005/8/layout/radial5"/>
    <dgm:cxn modelId="{8DC89A81-7734-440A-8D22-D59D4D7B9424}" type="presParOf" srcId="{76BBCDD7-F420-41D3-BAF3-F6B38C204112}" destId="{2F95B002-3112-4433-8022-46C946BC7F7F}" srcOrd="5" destOrd="0" presId="urn:microsoft.com/office/officeart/2005/8/layout/radial5"/>
    <dgm:cxn modelId="{D1BBB443-CB54-48F4-84FE-FFC7393DB6F7}" type="presParOf" srcId="{2F95B002-3112-4433-8022-46C946BC7F7F}" destId="{70462DD2-F401-4333-B576-5EAA7DA52E15}" srcOrd="0" destOrd="0" presId="urn:microsoft.com/office/officeart/2005/8/layout/radial5"/>
    <dgm:cxn modelId="{442934BE-0EDD-4969-A74B-419DCAABBC5E}" type="presParOf" srcId="{76BBCDD7-F420-41D3-BAF3-F6B38C204112}" destId="{C6C156EF-8E75-4A16-80B6-16FC537E99F9}" srcOrd="6" destOrd="0" presId="urn:microsoft.com/office/officeart/2005/8/layout/radial5"/>
    <dgm:cxn modelId="{F64D69CB-BB14-4879-92A9-B2214265341B}" type="presParOf" srcId="{76BBCDD7-F420-41D3-BAF3-F6B38C204112}" destId="{E971975D-C75D-44AB-A337-09333B049157}" srcOrd="7" destOrd="0" presId="urn:microsoft.com/office/officeart/2005/8/layout/radial5"/>
    <dgm:cxn modelId="{EFB3A8F4-3127-4EE4-A194-B2EFAE92A0D2}" type="presParOf" srcId="{E971975D-C75D-44AB-A337-09333B049157}" destId="{8321F887-F1B3-4D4E-A9A1-BF212EF4668F}" srcOrd="0" destOrd="0" presId="urn:microsoft.com/office/officeart/2005/8/layout/radial5"/>
    <dgm:cxn modelId="{AE28C7C2-C450-441D-80C1-1F33B7D1A966}" type="presParOf" srcId="{76BBCDD7-F420-41D3-BAF3-F6B38C204112}" destId="{DFED220B-CF6F-402A-B586-FB5BE7BB5976}" srcOrd="8" destOrd="0" presId="urn:microsoft.com/office/officeart/2005/8/layout/radial5"/>
    <dgm:cxn modelId="{9972E331-B66D-49FB-A963-6A45D46E322C}" type="presParOf" srcId="{76BBCDD7-F420-41D3-BAF3-F6B38C204112}" destId="{ED1F85E2-ED5B-4592-868E-12A5D07FFA97}" srcOrd="9" destOrd="0" presId="urn:microsoft.com/office/officeart/2005/8/layout/radial5"/>
    <dgm:cxn modelId="{337024CD-755C-4DEF-BA1B-400A287F01D9}" type="presParOf" srcId="{ED1F85E2-ED5B-4592-868E-12A5D07FFA97}" destId="{3ED742A2-37F9-4474-B55B-FEBA97D0B7DE}" srcOrd="0" destOrd="0" presId="urn:microsoft.com/office/officeart/2005/8/layout/radial5"/>
    <dgm:cxn modelId="{53ACF8E1-FAF7-4C6D-A32E-E4909782F204}" type="presParOf" srcId="{76BBCDD7-F420-41D3-BAF3-F6B38C204112}" destId="{0F9AEBC5-5496-4CD3-88DE-33DC5FBEC72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720300-2C50-4E64-83C9-F92A36AE912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7323C-35B8-4700-8B84-5C2274063E36}">
      <dgm:prSet/>
      <dgm:spPr/>
      <dgm:t>
        <a:bodyPr/>
        <a:lstStyle/>
        <a:p>
          <a:r>
            <a:rPr lang="en-US"/>
            <a:t>Mô hình hóa các hoạt động trong các khoa / phòng / ban</a:t>
          </a:r>
        </a:p>
      </dgm:t>
    </dgm:pt>
    <dgm:pt modelId="{8247D677-7A8F-4D00-879B-B3432860B2C8}" type="parTrans" cxnId="{C64010B0-F863-4668-AAE5-1687DFC29954}">
      <dgm:prSet/>
      <dgm:spPr/>
      <dgm:t>
        <a:bodyPr/>
        <a:lstStyle/>
        <a:p>
          <a:endParaRPr lang="en-US"/>
        </a:p>
      </dgm:t>
    </dgm:pt>
    <dgm:pt modelId="{E0D887E1-07DF-4C8B-9B6B-72067C8D8097}" type="sibTrans" cxnId="{C64010B0-F863-4668-AAE5-1687DFC29954}">
      <dgm:prSet/>
      <dgm:spPr/>
      <dgm:t>
        <a:bodyPr/>
        <a:lstStyle/>
        <a:p>
          <a:endParaRPr lang="en-US"/>
        </a:p>
      </dgm:t>
    </dgm:pt>
    <dgm:pt modelId="{F172F2EE-1E56-4C4F-BAD2-60BF322FE402}">
      <dgm:prSet/>
      <dgm:spPr/>
      <dgm:t>
        <a:bodyPr/>
        <a:lstStyle/>
        <a:p>
          <a:r>
            <a:rPr lang="en-US">
              <a:latin typeface="Calibri (Body)"/>
            </a:rPr>
            <a:t>Các h</a:t>
          </a:r>
          <a:r>
            <a:rPr lang="vi-VN">
              <a:latin typeface="Calibri (Body)"/>
            </a:rPr>
            <a:t>oạt động chủ yếu được vận hành thủ công dựa trên thói quen và kinh nghiệm</a:t>
          </a:r>
          <a:r>
            <a:rPr lang="en-US">
              <a:latin typeface="Calibri (Body)"/>
            </a:rPr>
            <a:t> </a:t>
          </a:r>
          <a:r>
            <a:rPr lang="en-US">
              <a:latin typeface="Calibri (Body)"/>
              <a:sym typeface="Wingdings" panose="05000000000000000000" pitchFamily="2" charset="2"/>
            </a:rPr>
            <a:t> có thể không tốt, khó số hóa</a:t>
          </a:r>
          <a:endParaRPr lang="en-US">
            <a:latin typeface="Calibri (Body)"/>
          </a:endParaRPr>
        </a:p>
      </dgm:t>
    </dgm:pt>
    <dgm:pt modelId="{5D8206B1-A16F-4F08-A354-7FF34C1E5BC3}" type="parTrans" cxnId="{DC386E00-6299-441B-A19A-FC8D72C968CD}">
      <dgm:prSet/>
      <dgm:spPr/>
      <dgm:t>
        <a:bodyPr/>
        <a:lstStyle/>
        <a:p>
          <a:endParaRPr lang="en-US"/>
        </a:p>
      </dgm:t>
    </dgm:pt>
    <dgm:pt modelId="{A08BE229-0AC7-435E-9FB5-FA52801F72FF}" type="sibTrans" cxnId="{DC386E00-6299-441B-A19A-FC8D72C968CD}">
      <dgm:prSet/>
      <dgm:spPr/>
      <dgm:t>
        <a:bodyPr/>
        <a:lstStyle/>
        <a:p>
          <a:endParaRPr lang="en-US"/>
        </a:p>
      </dgm:t>
    </dgm:pt>
    <dgm:pt modelId="{C51BE38D-CEE1-4DB5-8875-5FB0ED29DEC1}">
      <dgm:prSet/>
      <dgm:spPr/>
      <dgm:t>
        <a:bodyPr/>
        <a:lstStyle/>
        <a:p>
          <a:r>
            <a:rPr lang="en-US">
              <a:latin typeface="Calibri (Body)"/>
            </a:rPr>
            <a:t>Phải rà soát lại các công việc </a:t>
          </a:r>
          <a:r>
            <a:rPr lang="en-US">
              <a:latin typeface="Calibri (Body)"/>
              <a:sym typeface="Wingdings" panose="05000000000000000000" pitchFamily="2" charset="2"/>
            </a:rPr>
            <a:t> đánh giá hiệu quả của các quy trình + cung cấp mô hình và dữ liệu cần thiết để chuyển đổi số</a:t>
          </a:r>
          <a:endParaRPr lang="en-US">
            <a:latin typeface="Calibri (Body)"/>
          </a:endParaRPr>
        </a:p>
      </dgm:t>
    </dgm:pt>
    <dgm:pt modelId="{1A52852B-BD8D-4947-900D-45AE3BB8FC99}" type="parTrans" cxnId="{BC6D1D49-6A0F-44F1-B69A-BD85413896D1}">
      <dgm:prSet/>
      <dgm:spPr/>
    </dgm:pt>
    <dgm:pt modelId="{56C73C30-7F1B-4F5C-92CE-1BCF55A6712D}" type="sibTrans" cxnId="{BC6D1D49-6A0F-44F1-B69A-BD85413896D1}">
      <dgm:prSet/>
      <dgm:spPr/>
    </dgm:pt>
    <dgm:pt modelId="{0B21FAB2-E8DF-44A8-8553-153B410A85E7}" type="pres">
      <dgm:prSet presAssocID="{CB720300-2C50-4E64-83C9-F92A36AE912F}" presName="linearFlow" presStyleCnt="0">
        <dgm:presLayoutVars>
          <dgm:dir/>
          <dgm:animLvl val="lvl"/>
          <dgm:resizeHandles val="exact"/>
        </dgm:presLayoutVars>
      </dgm:prSet>
      <dgm:spPr/>
    </dgm:pt>
    <dgm:pt modelId="{E776F377-20B0-4F50-894B-1F8978FEDAD6}" type="pres">
      <dgm:prSet presAssocID="{36F7323C-35B8-4700-8B84-5C2274063E36}" presName="composite" presStyleCnt="0"/>
      <dgm:spPr/>
    </dgm:pt>
    <dgm:pt modelId="{5E769F2E-C389-44FC-BDFA-B71A923FE230}" type="pres">
      <dgm:prSet presAssocID="{36F7323C-35B8-4700-8B84-5C2274063E36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2B9E395-46F3-4603-BFB5-BA1A849DC08E}" type="pres">
      <dgm:prSet presAssocID="{36F7323C-35B8-4700-8B84-5C2274063E36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DC386E00-6299-441B-A19A-FC8D72C968CD}" srcId="{36F7323C-35B8-4700-8B84-5C2274063E36}" destId="{F172F2EE-1E56-4C4F-BAD2-60BF322FE402}" srcOrd="0" destOrd="0" parTransId="{5D8206B1-A16F-4F08-A354-7FF34C1E5BC3}" sibTransId="{A08BE229-0AC7-435E-9FB5-FA52801F72FF}"/>
    <dgm:cxn modelId="{EC17FE44-3BD6-4F52-A112-D2D4863BCF0E}" type="presOf" srcId="{36F7323C-35B8-4700-8B84-5C2274063E36}" destId="{5E769F2E-C389-44FC-BDFA-B71A923FE230}" srcOrd="0" destOrd="0" presId="urn:microsoft.com/office/officeart/2005/8/layout/chevron2"/>
    <dgm:cxn modelId="{BC6D1D49-6A0F-44F1-B69A-BD85413896D1}" srcId="{36F7323C-35B8-4700-8B84-5C2274063E36}" destId="{C51BE38D-CEE1-4DB5-8875-5FB0ED29DEC1}" srcOrd="1" destOrd="0" parTransId="{1A52852B-BD8D-4947-900D-45AE3BB8FC99}" sibTransId="{56C73C30-7F1B-4F5C-92CE-1BCF55A6712D}"/>
    <dgm:cxn modelId="{C64010B0-F863-4668-AAE5-1687DFC29954}" srcId="{CB720300-2C50-4E64-83C9-F92A36AE912F}" destId="{36F7323C-35B8-4700-8B84-5C2274063E36}" srcOrd="0" destOrd="0" parTransId="{8247D677-7A8F-4D00-879B-B3432860B2C8}" sibTransId="{E0D887E1-07DF-4C8B-9B6B-72067C8D8097}"/>
    <dgm:cxn modelId="{C9BACDDD-6FC3-47BB-9BF4-4BE6CCB646BE}" type="presOf" srcId="{CB720300-2C50-4E64-83C9-F92A36AE912F}" destId="{0B21FAB2-E8DF-44A8-8553-153B410A85E7}" srcOrd="0" destOrd="0" presId="urn:microsoft.com/office/officeart/2005/8/layout/chevron2"/>
    <dgm:cxn modelId="{C4176EF0-FBC5-40F9-A564-71F82C1E2577}" type="presOf" srcId="{C51BE38D-CEE1-4DB5-8875-5FB0ED29DEC1}" destId="{F2B9E395-46F3-4603-BFB5-BA1A849DC08E}" srcOrd="0" destOrd="1" presId="urn:microsoft.com/office/officeart/2005/8/layout/chevron2"/>
    <dgm:cxn modelId="{AF5709F7-7BF7-44B3-9AF6-D9F92A1CCD74}" type="presOf" srcId="{F172F2EE-1E56-4C4F-BAD2-60BF322FE402}" destId="{F2B9E395-46F3-4603-BFB5-BA1A849DC08E}" srcOrd="0" destOrd="0" presId="urn:microsoft.com/office/officeart/2005/8/layout/chevron2"/>
    <dgm:cxn modelId="{BF7FDE8D-74F4-4898-A107-91D68041C2AF}" type="presParOf" srcId="{0B21FAB2-E8DF-44A8-8553-153B410A85E7}" destId="{E776F377-20B0-4F50-894B-1F8978FEDAD6}" srcOrd="0" destOrd="0" presId="urn:microsoft.com/office/officeart/2005/8/layout/chevron2"/>
    <dgm:cxn modelId="{09977985-C504-42B2-AB47-61B564CF60E3}" type="presParOf" srcId="{E776F377-20B0-4F50-894B-1F8978FEDAD6}" destId="{5E769F2E-C389-44FC-BDFA-B71A923FE230}" srcOrd="0" destOrd="0" presId="urn:microsoft.com/office/officeart/2005/8/layout/chevron2"/>
    <dgm:cxn modelId="{1311C6B5-3780-467F-B209-5214819C54DE}" type="presParOf" srcId="{E776F377-20B0-4F50-894B-1F8978FEDAD6}" destId="{F2B9E395-46F3-4603-BFB5-BA1A849DC0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720300-2C50-4E64-83C9-F92A36AE912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7323C-35B8-4700-8B84-5C2274063E36}">
      <dgm:prSet/>
      <dgm:spPr/>
      <dgm:t>
        <a:bodyPr/>
        <a:lstStyle/>
        <a:p>
          <a:r>
            <a:rPr lang="en-US"/>
            <a:t>Không nên dựa hoàn toàn vào các nhân sự nội bộ</a:t>
          </a:r>
        </a:p>
      </dgm:t>
    </dgm:pt>
    <dgm:pt modelId="{8247D677-7A8F-4D00-879B-B3432860B2C8}" type="parTrans" cxnId="{C64010B0-F863-4668-AAE5-1687DFC29954}">
      <dgm:prSet/>
      <dgm:spPr/>
      <dgm:t>
        <a:bodyPr/>
        <a:lstStyle/>
        <a:p>
          <a:endParaRPr lang="en-US"/>
        </a:p>
      </dgm:t>
    </dgm:pt>
    <dgm:pt modelId="{E0D887E1-07DF-4C8B-9B6B-72067C8D8097}" type="sibTrans" cxnId="{C64010B0-F863-4668-AAE5-1687DFC29954}">
      <dgm:prSet/>
      <dgm:spPr/>
      <dgm:t>
        <a:bodyPr/>
        <a:lstStyle/>
        <a:p>
          <a:endParaRPr lang="en-US"/>
        </a:p>
      </dgm:t>
    </dgm:pt>
    <dgm:pt modelId="{F172F2EE-1E56-4C4F-BAD2-60BF322FE402}">
      <dgm:prSet/>
      <dgm:spPr/>
      <dgm:t>
        <a:bodyPr/>
        <a:lstStyle/>
        <a:p>
          <a:r>
            <a:rPr lang="en-US">
              <a:latin typeface="Calibri (Body)"/>
            </a:rPr>
            <a:t>Nhân sự nội bộ am hiểu cách vận hành hệ thống NHƯNG đánh giá sẽ thiếu khách quan</a:t>
          </a:r>
        </a:p>
      </dgm:t>
    </dgm:pt>
    <dgm:pt modelId="{5D8206B1-A16F-4F08-A354-7FF34C1E5BC3}" type="parTrans" cxnId="{DC386E00-6299-441B-A19A-FC8D72C968CD}">
      <dgm:prSet/>
      <dgm:spPr/>
      <dgm:t>
        <a:bodyPr/>
        <a:lstStyle/>
        <a:p>
          <a:endParaRPr lang="en-US"/>
        </a:p>
      </dgm:t>
    </dgm:pt>
    <dgm:pt modelId="{A08BE229-0AC7-435E-9FB5-FA52801F72FF}" type="sibTrans" cxnId="{DC386E00-6299-441B-A19A-FC8D72C968CD}">
      <dgm:prSet/>
      <dgm:spPr/>
      <dgm:t>
        <a:bodyPr/>
        <a:lstStyle/>
        <a:p>
          <a:endParaRPr lang="en-US"/>
        </a:p>
      </dgm:t>
    </dgm:pt>
    <dgm:pt modelId="{39DFB680-EB00-4290-B4CC-A9025C4C81CA}">
      <dgm:prSet/>
      <dgm:spPr/>
      <dgm:t>
        <a:bodyPr/>
        <a:lstStyle/>
        <a:p>
          <a:r>
            <a:rPr lang="en-US">
              <a:latin typeface="Calibri (Body)"/>
            </a:rPr>
            <a:t>Cần nhân sự nội bộ chuyên trách</a:t>
          </a:r>
        </a:p>
      </dgm:t>
    </dgm:pt>
    <dgm:pt modelId="{DD5048E8-4856-475A-B93C-DF19CC9E1B6C}" type="parTrans" cxnId="{363A31BD-BA29-4566-8DD0-31B50629EE56}">
      <dgm:prSet/>
      <dgm:spPr/>
    </dgm:pt>
    <dgm:pt modelId="{8C7A30CB-2C0F-48E9-A7DE-D8152F46B3CB}" type="sibTrans" cxnId="{363A31BD-BA29-4566-8DD0-31B50629EE56}">
      <dgm:prSet/>
      <dgm:spPr/>
    </dgm:pt>
    <dgm:pt modelId="{2BD64DA2-525A-4608-B52F-4E019950BDAF}">
      <dgm:prSet/>
      <dgm:spPr/>
      <dgm:t>
        <a:bodyPr/>
        <a:lstStyle/>
        <a:p>
          <a:r>
            <a:rPr lang="en-US">
              <a:latin typeface="Calibri (Body)"/>
            </a:rPr>
            <a:t>Không phải là trách nhiệm của Khoa CNTT</a:t>
          </a:r>
        </a:p>
      </dgm:t>
    </dgm:pt>
    <dgm:pt modelId="{F84EA349-EC5F-430D-9555-B69794715DAD}" type="parTrans" cxnId="{E2F31799-ABC4-4E13-948F-A2EEC79AF542}">
      <dgm:prSet/>
      <dgm:spPr/>
    </dgm:pt>
    <dgm:pt modelId="{5136E18D-5B59-4943-A0F3-410B4A4E9048}" type="sibTrans" cxnId="{E2F31799-ABC4-4E13-948F-A2EEC79AF542}">
      <dgm:prSet/>
      <dgm:spPr/>
    </dgm:pt>
    <dgm:pt modelId="{0B21FAB2-E8DF-44A8-8553-153B410A85E7}" type="pres">
      <dgm:prSet presAssocID="{CB720300-2C50-4E64-83C9-F92A36AE912F}" presName="linearFlow" presStyleCnt="0">
        <dgm:presLayoutVars>
          <dgm:dir/>
          <dgm:animLvl val="lvl"/>
          <dgm:resizeHandles val="exact"/>
        </dgm:presLayoutVars>
      </dgm:prSet>
      <dgm:spPr/>
    </dgm:pt>
    <dgm:pt modelId="{E776F377-20B0-4F50-894B-1F8978FEDAD6}" type="pres">
      <dgm:prSet presAssocID="{36F7323C-35B8-4700-8B84-5C2274063E36}" presName="composite" presStyleCnt="0"/>
      <dgm:spPr/>
    </dgm:pt>
    <dgm:pt modelId="{5E769F2E-C389-44FC-BDFA-B71A923FE230}" type="pres">
      <dgm:prSet presAssocID="{36F7323C-35B8-4700-8B84-5C2274063E36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2B9E395-46F3-4603-BFB5-BA1A849DC08E}" type="pres">
      <dgm:prSet presAssocID="{36F7323C-35B8-4700-8B84-5C2274063E36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DC386E00-6299-441B-A19A-FC8D72C968CD}" srcId="{36F7323C-35B8-4700-8B84-5C2274063E36}" destId="{F172F2EE-1E56-4C4F-BAD2-60BF322FE402}" srcOrd="0" destOrd="0" parTransId="{5D8206B1-A16F-4F08-A354-7FF34C1E5BC3}" sibTransId="{A08BE229-0AC7-435E-9FB5-FA52801F72FF}"/>
    <dgm:cxn modelId="{62EAC813-5590-4A8E-AA84-E2506B4D6368}" type="presOf" srcId="{39DFB680-EB00-4290-B4CC-A9025C4C81CA}" destId="{F2B9E395-46F3-4603-BFB5-BA1A849DC08E}" srcOrd="0" destOrd="1" presId="urn:microsoft.com/office/officeart/2005/8/layout/chevron2"/>
    <dgm:cxn modelId="{EC17FE44-3BD6-4F52-A112-D2D4863BCF0E}" type="presOf" srcId="{36F7323C-35B8-4700-8B84-5C2274063E36}" destId="{5E769F2E-C389-44FC-BDFA-B71A923FE230}" srcOrd="0" destOrd="0" presId="urn:microsoft.com/office/officeart/2005/8/layout/chevron2"/>
    <dgm:cxn modelId="{97749B70-00DF-4266-AD7A-04EF97EA9977}" type="presOf" srcId="{2BD64DA2-525A-4608-B52F-4E019950BDAF}" destId="{F2B9E395-46F3-4603-BFB5-BA1A849DC08E}" srcOrd="0" destOrd="2" presId="urn:microsoft.com/office/officeart/2005/8/layout/chevron2"/>
    <dgm:cxn modelId="{E2F31799-ABC4-4E13-948F-A2EEC79AF542}" srcId="{36F7323C-35B8-4700-8B84-5C2274063E36}" destId="{2BD64DA2-525A-4608-B52F-4E019950BDAF}" srcOrd="2" destOrd="0" parTransId="{F84EA349-EC5F-430D-9555-B69794715DAD}" sibTransId="{5136E18D-5B59-4943-A0F3-410B4A4E9048}"/>
    <dgm:cxn modelId="{C64010B0-F863-4668-AAE5-1687DFC29954}" srcId="{CB720300-2C50-4E64-83C9-F92A36AE912F}" destId="{36F7323C-35B8-4700-8B84-5C2274063E36}" srcOrd="0" destOrd="0" parTransId="{8247D677-7A8F-4D00-879B-B3432860B2C8}" sibTransId="{E0D887E1-07DF-4C8B-9B6B-72067C8D8097}"/>
    <dgm:cxn modelId="{363A31BD-BA29-4566-8DD0-31B50629EE56}" srcId="{36F7323C-35B8-4700-8B84-5C2274063E36}" destId="{39DFB680-EB00-4290-B4CC-A9025C4C81CA}" srcOrd="1" destOrd="0" parTransId="{DD5048E8-4856-475A-B93C-DF19CC9E1B6C}" sibTransId="{8C7A30CB-2C0F-48E9-A7DE-D8152F46B3CB}"/>
    <dgm:cxn modelId="{C9BACDDD-6FC3-47BB-9BF4-4BE6CCB646BE}" type="presOf" srcId="{CB720300-2C50-4E64-83C9-F92A36AE912F}" destId="{0B21FAB2-E8DF-44A8-8553-153B410A85E7}" srcOrd="0" destOrd="0" presId="urn:microsoft.com/office/officeart/2005/8/layout/chevron2"/>
    <dgm:cxn modelId="{AF5709F7-7BF7-44B3-9AF6-D9F92A1CCD74}" type="presOf" srcId="{F172F2EE-1E56-4C4F-BAD2-60BF322FE402}" destId="{F2B9E395-46F3-4603-BFB5-BA1A849DC08E}" srcOrd="0" destOrd="0" presId="urn:microsoft.com/office/officeart/2005/8/layout/chevron2"/>
    <dgm:cxn modelId="{BF7FDE8D-74F4-4898-A107-91D68041C2AF}" type="presParOf" srcId="{0B21FAB2-E8DF-44A8-8553-153B410A85E7}" destId="{E776F377-20B0-4F50-894B-1F8978FEDAD6}" srcOrd="0" destOrd="0" presId="urn:microsoft.com/office/officeart/2005/8/layout/chevron2"/>
    <dgm:cxn modelId="{09977985-C504-42B2-AB47-61B564CF60E3}" type="presParOf" srcId="{E776F377-20B0-4F50-894B-1F8978FEDAD6}" destId="{5E769F2E-C389-44FC-BDFA-B71A923FE230}" srcOrd="0" destOrd="0" presId="urn:microsoft.com/office/officeart/2005/8/layout/chevron2"/>
    <dgm:cxn modelId="{1311C6B5-3780-467F-B209-5214819C54DE}" type="presParOf" srcId="{E776F377-20B0-4F50-894B-1F8978FEDAD6}" destId="{F2B9E395-46F3-4603-BFB5-BA1A849DC0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C1B73-4791-4C28-8C46-DC2ADD23053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38369C-BA44-4E39-B29D-5A728380EC82}">
      <dgm:prSet/>
      <dgm:spPr/>
      <dgm:t>
        <a:bodyPr/>
        <a:lstStyle/>
        <a:p>
          <a:r>
            <a:rPr lang="en-US">
              <a:latin typeface="+mn-lt"/>
            </a:rPr>
            <a:t>T</a:t>
          </a:r>
          <a:r>
            <a:rPr lang="vi-VN">
              <a:latin typeface="+mn-lt"/>
            </a:rPr>
            <a:t>ích hợp công nghệ kỹ thuật số vào các quy trình, hoạt động</a:t>
          </a:r>
          <a:endParaRPr lang="en-US">
            <a:latin typeface="+mn-lt"/>
          </a:endParaRPr>
        </a:p>
      </dgm:t>
    </dgm:pt>
    <dgm:pt modelId="{F3D0B2C1-A415-46D4-BBBD-4003C0DA2A5B}" type="parTrans" cxnId="{26128D99-1097-434C-BC1E-A9D13BEAFFA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213EBE6-CB98-46CF-9F9E-B91C4003169F}" type="sibTrans" cxnId="{26128D99-1097-434C-BC1E-A9D13BEAFFA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A36DB83-FEEB-49F4-9072-DE2896FC0E51}">
      <dgm:prSet/>
      <dgm:spPr/>
      <dgm:t>
        <a:bodyPr/>
        <a:lstStyle/>
        <a:p>
          <a:r>
            <a:rPr lang="en-US">
              <a:latin typeface="+mn-lt"/>
            </a:rPr>
            <a:t>S</a:t>
          </a:r>
          <a:r>
            <a:rPr lang="vi-VN">
              <a:latin typeface="+mn-lt"/>
            </a:rPr>
            <a:t>ử dụng công nghệ mới hoặc sửa đổi các quy trình hiện có</a:t>
          </a:r>
          <a:endParaRPr lang="en-US">
            <a:latin typeface="+mn-lt"/>
          </a:endParaRPr>
        </a:p>
      </dgm:t>
    </dgm:pt>
    <dgm:pt modelId="{12178186-FD2A-444E-84E4-1AB24A405BAD}" type="parTrans" cxnId="{09C031C5-2B17-475A-9DA1-28AF92C6BEF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891DE1A-317D-4FC2-AE12-8880A6595CFC}" type="sibTrans" cxnId="{09C031C5-2B17-475A-9DA1-28AF92C6BEF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64223D4-0409-4145-99F3-BACC36BA20CD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>
              <a:latin typeface="+mn-lt"/>
            </a:rPr>
            <a:t>Chuyển đổi số</a:t>
          </a:r>
        </a:p>
      </dgm:t>
    </dgm:pt>
    <dgm:pt modelId="{3A985ACF-C243-4444-B747-F654BA64B34D}" type="parTrans" cxnId="{0FE72AB8-1081-4460-AB69-465AC564367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D90535B-A7D3-441C-9D6B-5560FAD671E1}" type="sibTrans" cxnId="{0FE72AB8-1081-4460-AB69-465AC564367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865767B-7BFF-4EE5-B44A-CC3FD137C329}" type="pres">
      <dgm:prSet presAssocID="{66BC1B73-4791-4C28-8C46-DC2ADD23053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B81D2CB-9C41-4235-BBFC-F7AC1A4005B3}" type="pres">
      <dgm:prSet presAssocID="{164223D4-0409-4145-99F3-BACC36BA20CD}" presName="centerShape" presStyleLbl="node0" presStyleIdx="0" presStyleCnt="1"/>
      <dgm:spPr/>
    </dgm:pt>
    <dgm:pt modelId="{AA7C1D4D-91EB-450B-BCF7-76D8FAA398AB}" type="pres">
      <dgm:prSet presAssocID="{F3D0B2C1-A415-46D4-BBBD-4003C0DA2A5B}" presName="parTrans" presStyleLbl="bgSibTrans2D1" presStyleIdx="0" presStyleCnt="2"/>
      <dgm:spPr/>
    </dgm:pt>
    <dgm:pt modelId="{86D8F40F-FCDC-4F57-947D-9D53425FAA99}" type="pres">
      <dgm:prSet presAssocID="{6B38369C-BA44-4E39-B29D-5A728380EC82}" presName="node" presStyleLbl="node1" presStyleIdx="0" presStyleCnt="2">
        <dgm:presLayoutVars>
          <dgm:bulletEnabled val="1"/>
        </dgm:presLayoutVars>
      </dgm:prSet>
      <dgm:spPr/>
    </dgm:pt>
    <dgm:pt modelId="{CFBBF444-B849-414D-A4A9-A096FD7B2B9A}" type="pres">
      <dgm:prSet presAssocID="{12178186-FD2A-444E-84E4-1AB24A405BAD}" presName="parTrans" presStyleLbl="bgSibTrans2D1" presStyleIdx="1" presStyleCnt="2"/>
      <dgm:spPr/>
    </dgm:pt>
    <dgm:pt modelId="{87A109F8-C3DA-4694-A0A7-91E4E577EFE9}" type="pres">
      <dgm:prSet presAssocID="{DA36DB83-FEEB-49F4-9072-DE2896FC0E51}" presName="node" presStyleLbl="node1" presStyleIdx="1" presStyleCnt="2">
        <dgm:presLayoutVars>
          <dgm:bulletEnabled val="1"/>
        </dgm:presLayoutVars>
      </dgm:prSet>
      <dgm:spPr/>
    </dgm:pt>
  </dgm:ptLst>
  <dgm:cxnLst>
    <dgm:cxn modelId="{56072000-6845-43ED-A3B8-909A7D7E5719}" type="presOf" srcId="{66BC1B73-4791-4C28-8C46-DC2ADD23053A}" destId="{8865767B-7BFF-4EE5-B44A-CC3FD137C329}" srcOrd="0" destOrd="0" presId="urn:microsoft.com/office/officeart/2005/8/layout/radial4"/>
    <dgm:cxn modelId="{8B01AF1B-A874-433A-AEDD-A9758D2D2C45}" type="presOf" srcId="{12178186-FD2A-444E-84E4-1AB24A405BAD}" destId="{CFBBF444-B849-414D-A4A9-A096FD7B2B9A}" srcOrd="0" destOrd="0" presId="urn:microsoft.com/office/officeart/2005/8/layout/radial4"/>
    <dgm:cxn modelId="{82C3E62C-F5AD-470B-A401-0B85EF8E6135}" type="presOf" srcId="{6B38369C-BA44-4E39-B29D-5A728380EC82}" destId="{86D8F40F-FCDC-4F57-947D-9D53425FAA99}" srcOrd="0" destOrd="0" presId="urn:microsoft.com/office/officeart/2005/8/layout/radial4"/>
    <dgm:cxn modelId="{CFA2FF68-8EEC-4F1C-B966-ABEF05C38C29}" type="presOf" srcId="{164223D4-0409-4145-99F3-BACC36BA20CD}" destId="{9B81D2CB-9C41-4235-BBFC-F7AC1A4005B3}" srcOrd="0" destOrd="0" presId="urn:microsoft.com/office/officeart/2005/8/layout/radial4"/>
    <dgm:cxn modelId="{11C30389-CB19-40FC-ADE3-62663515FE6C}" type="presOf" srcId="{DA36DB83-FEEB-49F4-9072-DE2896FC0E51}" destId="{87A109F8-C3DA-4694-A0A7-91E4E577EFE9}" srcOrd="0" destOrd="0" presId="urn:microsoft.com/office/officeart/2005/8/layout/radial4"/>
    <dgm:cxn modelId="{26128D99-1097-434C-BC1E-A9D13BEAFFA2}" srcId="{164223D4-0409-4145-99F3-BACC36BA20CD}" destId="{6B38369C-BA44-4E39-B29D-5A728380EC82}" srcOrd="0" destOrd="0" parTransId="{F3D0B2C1-A415-46D4-BBBD-4003C0DA2A5B}" sibTransId="{1213EBE6-CB98-46CF-9F9E-B91C4003169F}"/>
    <dgm:cxn modelId="{0FE72AB8-1081-4460-AB69-465AC5643675}" srcId="{66BC1B73-4791-4C28-8C46-DC2ADD23053A}" destId="{164223D4-0409-4145-99F3-BACC36BA20CD}" srcOrd="0" destOrd="0" parTransId="{3A985ACF-C243-4444-B747-F654BA64B34D}" sibTransId="{FD90535B-A7D3-441C-9D6B-5560FAD671E1}"/>
    <dgm:cxn modelId="{09C031C5-2B17-475A-9DA1-28AF92C6BEF1}" srcId="{164223D4-0409-4145-99F3-BACC36BA20CD}" destId="{DA36DB83-FEEB-49F4-9072-DE2896FC0E51}" srcOrd="1" destOrd="0" parTransId="{12178186-FD2A-444E-84E4-1AB24A405BAD}" sibTransId="{1891DE1A-317D-4FC2-AE12-8880A6595CFC}"/>
    <dgm:cxn modelId="{C61F16FC-5BD0-40F4-A256-1C5915D770D1}" type="presOf" srcId="{F3D0B2C1-A415-46D4-BBBD-4003C0DA2A5B}" destId="{AA7C1D4D-91EB-450B-BCF7-76D8FAA398AB}" srcOrd="0" destOrd="0" presId="urn:microsoft.com/office/officeart/2005/8/layout/radial4"/>
    <dgm:cxn modelId="{2A2D5505-D4CD-4A4B-AA83-2582BBD17446}" type="presParOf" srcId="{8865767B-7BFF-4EE5-B44A-CC3FD137C329}" destId="{9B81D2CB-9C41-4235-BBFC-F7AC1A4005B3}" srcOrd="0" destOrd="0" presId="urn:microsoft.com/office/officeart/2005/8/layout/radial4"/>
    <dgm:cxn modelId="{B1EDE71F-C8CB-4209-9A4D-015E2F0D624C}" type="presParOf" srcId="{8865767B-7BFF-4EE5-B44A-CC3FD137C329}" destId="{AA7C1D4D-91EB-450B-BCF7-76D8FAA398AB}" srcOrd="1" destOrd="0" presId="urn:microsoft.com/office/officeart/2005/8/layout/radial4"/>
    <dgm:cxn modelId="{86B3EA91-79AC-40AF-8925-712F6887FF39}" type="presParOf" srcId="{8865767B-7BFF-4EE5-B44A-CC3FD137C329}" destId="{86D8F40F-FCDC-4F57-947D-9D53425FAA99}" srcOrd="2" destOrd="0" presId="urn:microsoft.com/office/officeart/2005/8/layout/radial4"/>
    <dgm:cxn modelId="{99204C2E-E816-44BE-B4A0-E3F919BDCE14}" type="presParOf" srcId="{8865767B-7BFF-4EE5-B44A-CC3FD137C329}" destId="{CFBBF444-B849-414D-A4A9-A096FD7B2B9A}" srcOrd="3" destOrd="0" presId="urn:microsoft.com/office/officeart/2005/8/layout/radial4"/>
    <dgm:cxn modelId="{3522354F-C200-4682-ADC8-5E771D3C2282}" type="presParOf" srcId="{8865767B-7BFF-4EE5-B44A-CC3FD137C329}" destId="{87A109F8-C3DA-4694-A0A7-91E4E577EFE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947F89-6969-40F1-B410-D02E925629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1DD98-CA36-419D-A36B-BA2995216725}">
      <dgm:prSet/>
      <dgm:spPr/>
      <dgm:t>
        <a:bodyPr/>
        <a:lstStyle/>
        <a:p>
          <a:r>
            <a:rPr lang="en-US"/>
            <a:t>Mục đích</a:t>
          </a:r>
        </a:p>
      </dgm:t>
    </dgm:pt>
    <dgm:pt modelId="{88E1C314-E0FA-47CD-BB3F-E07884920C8E}" type="parTrans" cxnId="{5E962C0D-F61C-4132-933C-C2CEFA4BCCE5}">
      <dgm:prSet/>
      <dgm:spPr/>
      <dgm:t>
        <a:bodyPr/>
        <a:lstStyle/>
        <a:p>
          <a:endParaRPr lang="en-US"/>
        </a:p>
      </dgm:t>
    </dgm:pt>
    <dgm:pt modelId="{30FE0EE3-47C1-4690-902E-CB65ED9BE4B4}" type="sibTrans" cxnId="{5E962C0D-F61C-4132-933C-C2CEFA4BCCE5}">
      <dgm:prSet/>
      <dgm:spPr/>
      <dgm:t>
        <a:bodyPr/>
        <a:lstStyle/>
        <a:p>
          <a:endParaRPr lang="en-US"/>
        </a:p>
      </dgm:t>
    </dgm:pt>
    <dgm:pt modelId="{CFF2A2F0-243D-450E-997F-269A95F9D134}">
      <dgm:prSet/>
      <dgm:spPr/>
      <dgm:t>
        <a:bodyPr/>
        <a:lstStyle/>
        <a:p>
          <a:r>
            <a:rPr lang="en-US"/>
            <a:t>Bao gồm</a:t>
          </a:r>
        </a:p>
      </dgm:t>
    </dgm:pt>
    <dgm:pt modelId="{B21239E8-D799-4CE4-87A6-4DF579C0FA20}" type="parTrans" cxnId="{386923C1-EFC2-419D-A784-34BA88A4796D}">
      <dgm:prSet/>
      <dgm:spPr/>
      <dgm:t>
        <a:bodyPr/>
        <a:lstStyle/>
        <a:p>
          <a:endParaRPr lang="en-US"/>
        </a:p>
      </dgm:t>
    </dgm:pt>
    <dgm:pt modelId="{3A7E4BD3-57CA-4536-B6E5-3A6BBBDEB697}" type="sibTrans" cxnId="{386923C1-EFC2-419D-A784-34BA88A4796D}">
      <dgm:prSet/>
      <dgm:spPr/>
      <dgm:t>
        <a:bodyPr/>
        <a:lstStyle/>
        <a:p>
          <a:endParaRPr lang="en-US"/>
        </a:p>
      </dgm:t>
    </dgm:pt>
    <dgm:pt modelId="{5F52D296-A22B-4D03-B3C5-DC81EFF2E3AF}">
      <dgm:prSet custT="1"/>
      <dgm:spPr/>
      <dgm:t>
        <a:bodyPr/>
        <a:lstStyle/>
        <a:p>
          <a:r>
            <a:rPr lang="en-US" sz="2400"/>
            <a:t>Phát triển cơ sở hạ tầng</a:t>
          </a:r>
        </a:p>
      </dgm:t>
    </dgm:pt>
    <dgm:pt modelId="{449FE837-ED44-49E8-BFB4-42452FA9B938}" type="parTrans" cxnId="{0CF27411-C6CB-47A2-8D0A-594876F40C26}">
      <dgm:prSet/>
      <dgm:spPr/>
      <dgm:t>
        <a:bodyPr/>
        <a:lstStyle/>
        <a:p>
          <a:endParaRPr lang="en-US"/>
        </a:p>
      </dgm:t>
    </dgm:pt>
    <dgm:pt modelId="{BC808584-BAEC-4C79-BE88-51CA5D8EE982}" type="sibTrans" cxnId="{0CF27411-C6CB-47A2-8D0A-594876F40C26}">
      <dgm:prSet/>
      <dgm:spPr/>
      <dgm:t>
        <a:bodyPr/>
        <a:lstStyle/>
        <a:p>
          <a:endParaRPr lang="en-US"/>
        </a:p>
      </dgm:t>
    </dgm:pt>
    <dgm:pt modelId="{9BE23152-0B9C-41B8-9356-478F57C3D197}">
      <dgm:prSet custT="1"/>
      <dgm:spPr/>
      <dgm:t>
        <a:bodyPr/>
        <a:lstStyle/>
        <a:p>
          <a:r>
            <a:rPr lang="en-US" sz="2400"/>
            <a:t>Sử dụng các phương tiện công nghệ</a:t>
          </a:r>
        </a:p>
      </dgm:t>
    </dgm:pt>
    <dgm:pt modelId="{C1841CB6-F067-426B-8004-202327E61F55}" type="parTrans" cxnId="{B7C9FECD-5C30-4092-9294-022215568F5D}">
      <dgm:prSet/>
      <dgm:spPr/>
      <dgm:t>
        <a:bodyPr/>
        <a:lstStyle/>
        <a:p>
          <a:endParaRPr lang="en-US"/>
        </a:p>
      </dgm:t>
    </dgm:pt>
    <dgm:pt modelId="{54F6D828-0B7B-4CE6-BB86-1D82E919879F}" type="sibTrans" cxnId="{B7C9FECD-5C30-4092-9294-022215568F5D}">
      <dgm:prSet/>
      <dgm:spPr/>
      <dgm:t>
        <a:bodyPr/>
        <a:lstStyle/>
        <a:p>
          <a:endParaRPr lang="en-US"/>
        </a:p>
      </dgm:t>
    </dgm:pt>
    <dgm:pt modelId="{A0533D5D-487E-4AA0-A990-F1385834BBE8}">
      <dgm:prSet custT="1"/>
      <dgm:spPr/>
      <dgm:t>
        <a:bodyPr/>
        <a:lstStyle/>
        <a:p>
          <a:r>
            <a:rPr lang="en-US" sz="2400"/>
            <a:t>Phát triển kỹ năng của nhân viên, giảng viên, sinh viên…</a:t>
          </a:r>
        </a:p>
      </dgm:t>
    </dgm:pt>
    <dgm:pt modelId="{D5D5CE28-52E9-410E-B99B-6BD009814767}" type="parTrans" cxnId="{24D4C84C-624C-442E-A679-7E70CE97B2EE}">
      <dgm:prSet/>
      <dgm:spPr/>
      <dgm:t>
        <a:bodyPr/>
        <a:lstStyle/>
        <a:p>
          <a:endParaRPr lang="en-US"/>
        </a:p>
      </dgm:t>
    </dgm:pt>
    <dgm:pt modelId="{74EDE57A-335B-4F80-88E3-703AAB340C83}" type="sibTrans" cxnId="{24D4C84C-624C-442E-A679-7E70CE97B2EE}">
      <dgm:prSet/>
      <dgm:spPr/>
      <dgm:t>
        <a:bodyPr/>
        <a:lstStyle/>
        <a:p>
          <a:endParaRPr lang="en-US"/>
        </a:p>
      </dgm:t>
    </dgm:pt>
    <dgm:pt modelId="{B5C015B1-7467-4B0F-9686-AB8700BF1363}">
      <dgm:prSet/>
      <dgm:spPr/>
      <dgm:t>
        <a:bodyPr/>
        <a:lstStyle/>
        <a:p>
          <a:r>
            <a:rPr lang="en-US"/>
            <a:t>Hiện trạng</a:t>
          </a:r>
        </a:p>
      </dgm:t>
    </dgm:pt>
    <dgm:pt modelId="{3104CB82-C71B-4E83-BE29-85C835BACFA4}" type="parTrans" cxnId="{F9D8A61D-B165-4B1E-9D49-B3DC47EDE89A}">
      <dgm:prSet/>
      <dgm:spPr/>
      <dgm:t>
        <a:bodyPr/>
        <a:lstStyle/>
        <a:p>
          <a:endParaRPr lang="en-US"/>
        </a:p>
      </dgm:t>
    </dgm:pt>
    <dgm:pt modelId="{BE026444-3219-496D-8063-297FF531C4B4}" type="sibTrans" cxnId="{F9D8A61D-B165-4B1E-9D49-B3DC47EDE89A}">
      <dgm:prSet/>
      <dgm:spPr/>
      <dgm:t>
        <a:bodyPr/>
        <a:lstStyle/>
        <a:p>
          <a:endParaRPr lang="en-US"/>
        </a:p>
      </dgm:t>
    </dgm:pt>
    <dgm:pt modelId="{1366E959-91C0-4D70-9490-1BC499AABB9F}">
      <dgm:prSet custT="1"/>
      <dgm:spPr/>
      <dgm:t>
        <a:bodyPr/>
        <a:lstStyle/>
        <a:p>
          <a:r>
            <a:rPr lang="en-US" sz="2400"/>
            <a:t>Các hoạt động đã có từ lâu, khó thay đổi</a:t>
          </a:r>
        </a:p>
      </dgm:t>
    </dgm:pt>
    <dgm:pt modelId="{0B90AE68-A863-474C-B1F8-DC47C4F27A42}" type="parTrans" cxnId="{6D0B2701-C791-4A41-BDF2-2198BFF19DB8}">
      <dgm:prSet/>
      <dgm:spPr/>
      <dgm:t>
        <a:bodyPr/>
        <a:lstStyle/>
        <a:p>
          <a:endParaRPr lang="en-US"/>
        </a:p>
      </dgm:t>
    </dgm:pt>
    <dgm:pt modelId="{677032F4-B9E6-4AAE-BC4A-9F5A6F298698}" type="sibTrans" cxnId="{6D0B2701-C791-4A41-BDF2-2198BFF19DB8}">
      <dgm:prSet/>
      <dgm:spPr/>
      <dgm:t>
        <a:bodyPr/>
        <a:lstStyle/>
        <a:p>
          <a:endParaRPr lang="en-US"/>
        </a:p>
      </dgm:t>
    </dgm:pt>
    <dgm:pt modelId="{BCE43B62-0D41-406E-B646-E0A562E1FC6F}">
      <dgm:prSet custT="1"/>
      <dgm:spPr/>
      <dgm:t>
        <a:bodyPr/>
        <a:lstStyle/>
        <a:p>
          <a:r>
            <a:rPr lang="en-US" sz="2400"/>
            <a:t>Sợ công nghệ mới </a:t>
          </a:r>
        </a:p>
      </dgm:t>
    </dgm:pt>
    <dgm:pt modelId="{2BC3F51D-7276-4397-9F83-C6F3B434BC7F}" type="parTrans" cxnId="{99E42EE4-FB80-47F9-AF9D-C3B1BFD099A2}">
      <dgm:prSet/>
      <dgm:spPr/>
      <dgm:t>
        <a:bodyPr/>
        <a:lstStyle/>
        <a:p>
          <a:endParaRPr lang="en-US"/>
        </a:p>
      </dgm:t>
    </dgm:pt>
    <dgm:pt modelId="{9066A1D2-3B8D-46EC-8AA7-0F3809E2073F}" type="sibTrans" cxnId="{99E42EE4-FB80-47F9-AF9D-C3B1BFD099A2}">
      <dgm:prSet/>
      <dgm:spPr/>
      <dgm:t>
        <a:bodyPr/>
        <a:lstStyle/>
        <a:p>
          <a:endParaRPr lang="en-US"/>
        </a:p>
      </dgm:t>
    </dgm:pt>
    <dgm:pt modelId="{5E03BCBC-50BA-4FCE-A67C-B305086B0E1D}">
      <dgm:prSet custT="1"/>
      <dgm:spPr/>
      <dgm:t>
        <a:bodyPr/>
        <a:lstStyle/>
        <a:p>
          <a:r>
            <a:rPr lang="en-US" sz="2400"/>
            <a:t>Cải thiện các hoạt động của nhà trường</a:t>
          </a:r>
        </a:p>
      </dgm:t>
    </dgm:pt>
    <dgm:pt modelId="{7257C3AA-EAA8-4F5B-A17A-5C646BFF71B0}" type="parTrans" cxnId="{5E767CF5-6846-41C7-B9CF-DA20F73B9ED1}">
      <dgm:prSet/>
      <dgm:spPr/>
      <dgm:t>
        <a:bodyPr/>
        <a:lstStyle/>
        <a:p>
          <a:endParaRPr lang="en-US"/>
        </a:p>
      </dgm:t>
    </dgm:pt>
    <dgm:pt modelId="{C64878A1-FE1D-4538-BF91-A7DBD4AE17E2}" type="sibTrans" cxnId="{5E767CF5-6846-41C7-B9CF-DA20F73B9ED1}">
      <dgm:prSet/>
      <dgm:spPr/>
      <dgm:t>
        <a:bodyPr/>
        <a:lstStyle/>
        <a:p>
          <a:endParaRPr lang="en-US"/>
        </a:p>
      </dgm:t>
    </dgm:pt>
    <dgm:pt modelId="{7781EEF3-6676-485C-928E-BBD653BE310B}" type="pres">
      <dgm:prSet presAssocID="{AA947F89-6969-40F1-B410-D02E92562910}" presName="Name0" presStyleCnt="0">
        <dgm:presLayoutVars>
          <dgm:dir/>
          <dgm:animLvl val="lvl"/>
          <dgm:resizeHandles val="exact"/>
        </dgm:presLayoutVars>
      </dgm:prSet>
      <dgm:spPr/>
    </dgm:pt>
    <dgm:pt modelId="{C00ED342-979C-44D4-A3D0-C69B843C5691}" type="pres">
      <dgm:prSet presAssocID="{7CE1DD98-CA36-419D-A36B-BA2995216725}" presName="linNode" presStyleCnt="0"/>
      <dgm:spPr/>
    </dgm:pt>
    <dgm:pt modelId="{A7BAA5DE-F932-462C-9F21-39399389DC8E}" type="pres">
      <dgm:prSet presAssocID="{7CE1DD98-CA36-419D-A36B-BA2995216725}" presName="parentText" presStyleLbl="node1" presStyleIdx="0" presStyleCnt="3" custScaleX="64494" custLinFactNeighborX="-5705">
        <dgm:presLayoutVars>
          <dgm:chMax val="1"/>
          <dgm:bulletEnabled val="1"/>
        </dgm:presLayoutVars>
      </dgm:prSet>
      <dgm:spPr/>
    </dgm:pt>
    <dgm:pt modelId="{234B6FA6-66A5-4279-B625-4B0401FC3E38}" type="pres">
      <dgm:prSet presAssocID="{7CE1DD98-CA36-419D-A36B-BA2995216725}" presName="descendantText" presStyleLbl="alignAccFollowNode1" presStyleIdx="0" presStyleCnt="3" custScaleX="119265" custLinFactNeighborX="-1239">
        <dgm:presLayoutVars>
          <dgm:bulletEnabled val="1"/>
        </dgm:presLayoutVars>
      </dgm:prSet>
      <dgm:spPr/>
    </dgm:pt>
    <dgm:pt modelId="{37CE9F77-697E-442A-AB4B-95F7DD300E55}" type="pres">
      <dgm:prSet presAssocID="{30FE0EE3-47C1-4690-902E-CB65ED9BE4B4}" presName="sp" presStyleCnt="0"/>
      <dgm:spPr/>
    </dgm:pt>
    <dgm:pt modelId="{393F64D0-9F57-48D3-98CB-F4DDC80EF4F1}" type="pres">
      <dgm:prSet presAssocID="{CFF2A2F0-243D-450E-997F-269A95F9D134}" presName="linNode" presStyleCnt="0"/>
      <dgm:spPr/>
    </dgm:pt>
    <dgm:pt modelId="{B746A701-727F-4FA0-BFAF-B67C2406507C}" type="pres">
      <dgm:prSet presAssocID="{CFF2A2F0-243D-450E-997F-269A95F9D134}" presName="parentText" presStyleLbl="node1" presStyleIdx="1" presStyleCnt="3" custScaleX="64494" custLinFactNeighborX="-5705">
        <dgm:presLayoutVars>
          <dgm:chMax val="1"/>
          <dgm:bulletEnabled val="1"/>
        </dgm:presLayoutVars>
      </dgm:prSet>
      <dgm:spPr/>
    </dgm:pt>
    <dgm:pt modelId="{7D02826E-9255-491B-BA38-840BFA3A0D35}" type="pres">
      <dgm:prSet presAssocID="{CFF2A2F0-243D-450E-997F-269A95F9D134}" presName="descendantText" presStyleLbl="alignAccFollowNode1" presStyleIdx="1" presStyleCnt="3" custScaleX="119265" custScaleY="116534" custLinFactNeighborX="-1239">
        <dgm:presLayoutVars>
          <dgm:bulletEnabled val="1"/>
        </dgm:presLayoutVars>
      </dgm:prSet>
      <dgm:spPr/>
    </dgm:pt>
    <dgm:pt modelId="{84CEAD2A-84AF-460F-91EA-899E7D52E9B7}" type="pres">
      <dgm:prSet presAssocID="{3A7E4BD3-57CA-4536-B6E5-3A6BBBDEB697}" presName="sp" presStyleCnt="0"/>
      <dgm:spPr/>
    </dgm:pt>
    <dgm:pt modelId="{8D497DE6-675A-44CF-800B-190CBE4A7912}" type="pres">
      <dgm:prSet presAssocID="{B5C015B1-7467-4B0F-9686-AB8700BF1363}" presName="linNode" presStyleCnt="0"/>
      <dgm:spPr/>
    </dgm:pt>
    <dgm:pt modelId="{CA997521-4BB7-4B39-89A2-1A43B4BAD79A}" type="pres">
      <dgm:prSet presAssocID="{B5C015B1-7467-4B0F-9686-AB8700BF1363}" presName="parentText" presStyleLbl="node1" presStyleIdx="2" presStyleCnt="3" custScaleX="64494" custLinFactNeighborX="-5705">
        <dgm:presLayoutVars>
          <dgm:chMax val="1"/>
          <dgm:bulletEnabled val="1"/>
        </dgm:presLayoutVars>
      </dgm:prSet>
      <dgm:spPr/>
    </dgm:pt>
    <dgm:pt modelId="{F9AAD8B4-BE89-4BA3-B051-AD00C6BFCA82}" type="pres">
      <dgm:prSet presAssocID="{B5C015B1-7467-4B0F-9686-AB8700BF1363}" presName="descendantText" presStyleLbl="alignAccFollowNode1" presStyleIdx="2" presStyleCnt="3" custScaleX="119265" custLinFactNeighborX="-1239">
        <dgm:presLayoutVars>
          <dgm:bulletEnabled val="1"/>
        </dgm:presLayoutVars>
      </dgm:prSet>
      <dgm:spPr/>
    </dgm:pt>
  </dgm:ptLst>
  <dgm:cxnLst>
    <dgm:cxn modelId="{6D0B2701-C791-4A41-BDF2-2198BFF19DB8}" srcId="{B5C015B1-7467-4B0F-9686-AB8700BF1363}" destId="{1366E959-91C0-4D70-9490-1BC499AABB9F}" srcOrd="0" destOrd="0" parTransId="{0B90AE68-A863-474C-B1F8-DC47C4F27A42}" sibTransId="{677032F4-B9E6-4AAE-BC4A-9F5A6F298698}"/>
    <dgm:cxn modelId="{5E962C0D-F61C-4132-933C-C2CEFA4BCCE5}" srcId="{AA947F89-6969-40F1-B410-D02E92562910}" destId="{7CE1DD98-CA36-419D-A36B-BA2995216725}" srcOrd="0" destOrd="0" parTransId="{88E1C314-E0FA-47CD-BB3F-E07884920C8E}" sibTransId="{30FE0EE3-47C1-4690-902E-CB65ED9BE4B4}"/>
    <dgm:cxn modelId="{0CF27411-C6CB-47A2-8D0A-594876F40C26}" srcId="{CFF2A2F0-243D-450E-997F-269A95F9D134}" destId="{5F52D296-A22B-4D03-B3C5-DC81EFF2E3AF}" srcOrd="0" destOrd="0" parTransId="{449FE837-ED44-49E8-BFB4-42452FA9B938}" sibTransId="{BC808584-BAEC-4C79-BE88-51CA5D8EE982}"/>
    <dgm:cxn modelId="{F9D8A61D-B165-4B1E-9D49-B3DC47EDE89A}" srcId="{AA947F89-6969-40F1-B410-D02E92562910}" destId="{B5C015B1-7467-4B0F-9686-AB8700BF1363}" srcOrd="2" destOrd="0" parTransId="{3104CB82-C71B-4E83-BE29-85C835BACFA4}" sibTransId="{BE026444-3219-496D-8063-297FF531C4B4}"/>
    <dgm:cxn modelId="{3E004E22-E758-4C22-A869-88037AFA4D1C}" type="presOf" srcId="{5E03BCBC-50BA-4FCE-A67C-B305086B0E1D}" destId="{234B6FA6-66A5-4279-B625-4B0401FC3E38}" srcOrd="0" destOrd="0" presId="urn:microsoft.com/office/officeart/2005/8/layout/vList5"/>
    <dgm:cxn modelId="{A567F026-FF21-4ABA-BCAC-5513D53313F3}" type="presOf" srcId="{AA947F89-6969-40F1-B410-D02E92562910}" destId="{7781EEF3-6676-485C-928E-BBD653BE310B}" srcOrd="0" destOrd="0" presId="urn:microsoft.com/office/officeart/2005/8/layout/vList5"/>
    <dgm:cxn modelId="{7FBF292B-AA0D-4693-9279-17F36B3F321F}" type="presOf" srcId="{7CE1DD98-CA36-419D-A36B-BA2995216725}" destId="{A7BAA5DE-F932-462C-9F21-39399389DC8E}" srcOrd="0" destOrd="0" presId="urn:microsoft.com/office/officeart/2005/8/layout/vList5"/>
    <dgm:cxn modelId="{24D4C84C-624C-442E-A679-7E70CE97B2EE}" srcId="{CFF2A2F0-243D-450E-997F-269A95F9D134}" destId="{A0533D5D-487E-4AA0-A990-F1385834BBE8}" srcOrd="2" destOrd="0" parTransId="{D5D5CE28-52E9-410E-B99B-6BD009814767}" sibTransId="{74EDE57A-335B-4F80-88E3-703AAB340C83}"/>
    <dgm:cxn modelId="{15BEE17F-CC9E-4979-B59A-2FA9FC8BB01B}" type="presOf" srcId="{9BE23152-0B9C-41B8-9356-478F57C3D197}" destId="{7D02826E-9255-491B-BA38-840BFA3A0D35}" srcOrd="0" destOrd="1" presId="urn:microsoft.com/office/officeart/2005/8/layout/vList5"/>
    <dgm:cxn modelId="{D60FA48A-9670-4903-934E-747D637FBD9B}" type="presOf" srcId="{1366E959-91C0-4D70-9490-1BC499AABB9F}" destId="{F9AAD8B4-BE89-4BA3-B051-AD00C6BFCA82}" srcOrd="0" destOrd="0" presId="urn:microsoft.com/office/officeart/2005/8/layout/vList5"/>
    <dgm:cxn modelId="{4170D5B3-B9EF-4333-9359-4C67850EFC75}" type="presOf" srcId="{CFF2A2F0-243D-450E-997F-269A95F9D134}" destId="{B746A701-727F-4FA0-BFAF-B67C2406507C}" srcOrd="0" destOrd="0" presId="urn:microsoft.com/office/officeart/2005/8/layout/vList5"/>
    <dgm:cxn modelId="{386923C1-EFC2-419D-A784-34BA88A4796D}" srcId="{AA947F89-6969-40F1-B410-D02E92562910}" destId="{CFF2A2F0-243D-450E-997F-269A95F9D134}" srcOrd="1" destOrd="0" parTransId="{B21239E8-D799-4CE4-87A6-4DF579C0FA20}" sibTransId="{3A7E4BD3-57CA-4536-B6E5-3A6BBBDEB697}"/>
    <dgm:cxn modelId="{AE3119C2-DF35-4FB8-A35F-F8A7A861920D}" type="presOf" srcId="{BCE43B62-0D41-406E-B646-E0A562E1FC6F}" destId="{F9AAD8B4-BE89-4BA3-B051-AD00C6BFCA82}" srcOrd="0" destOrd="1" presId="urn:microsoft.com/office/officeart/2005/8/layout/vList5"/>
    <dgm:cxn modelId="{B7C9FECD-5C30-4092-9294-022215568F5D}" srcId="{CFF2A2F0-243D-450E-997F-269A95F9D134}" destId="{9BE23152-0B9C-41B8-9356-478F57C3D197}" srcOrd="1" destOrd="0" parTransId="{C1841CB6-F067-426B-8004-202327E61F55}" sibTransId="{54F6D828-0B7B-4CE6-BB86-1D82E919879F}"/>
    <dgm:cxn modelId="{7FC7D2D0-9B8D-407C-A4C2-9C1693D79F67}" type="presOf" srcId="{A0533D5D-487E-4AA0-A990-F1385834BBE8}" destId="{7D02826E-9255-491B-BA38-840BFA3A0D35}" srcOrd="0" destOrd="2" presId="urn:microsoft.com/office/officeart/2005/8/layout/vList5"/>
    <dgm:cxn modelId="{73BA09E1-04F7-4C2B-80E2-8F384396D30E}" type="presOf" srcId="{B5C015B1-7467-4B0F-9686-AB8700BF1363}" destId="{CA997521-4BB7-4B39-89A2-1A43B4BAD79A}" srcOrd="0" destOrd="0" presId="urn:microsoft.com/office/officeart/2005/8/layout/vList5"/>
    <dgm:cxn modelId="{99E42EE4-FB80-47F9-AF9D-C3B1BFD099A2}" srcId="{B5C015B1-7467-4B0F-9686-AB8700BF1363}" destId="{BCE43B62-0D41-406E-B646-E0A562E1FC6F}" srcOrd="1" destOrd="0" parTransId="{2BC3F51D-7276-4397-9F83-C6F3B434BC7F}" sibTransId="{9066A1D2-3B8D-46EC-8AA7-0F3809E2073F}"/>
    <dgm:cxn modelId="{EE0C71F4-7B24-44CA-B160-261258CC3D2B}" type="presOf" srcId="{5F52D296-A22B-4D03-B3C5-DC81EFF2E3AF}" destId="{7D02826E-9255-491B-BA38-840BFA3A0D35}" srcOrd="0" destOrd="0" presId="urn:microsoft.com/office/officeart/2005/8/layout/vList5"/>
    <dgm:cxn modelId="{5E767CF5-6846-41C7-B9CF-DA20F73B9ED1}" srcId="{7CE1DD98-CA36-419D-A36B-BA2995216725}" destId="{5E03BCBC-50BA-4FCE-A67C-B305086B0E1D}" srcOrd="0" destOrd="0" parTransId="{7257C3AA-EAA8-4F5B-A17A-5C646BFF71B0}" sibTransId="{C64878A1-FE1D-4538-BF91-A7DBD4AE17E2}"/>
    <dgm:cxn modelId="{50960AAB-4B44-4F8D-8066-93CA8885A0F8}" type="presParOf" srcId="{7781EEF3-6676-485C-928E-BBD653BE310B}" destId="{C00ED342-979C-44D4-A3D0-C69B843C5691}" srcOrd="0" destOrd="0" presId="urn:microsoft.com/office/officeart/2005/8/layout/vList5"/>
    <dgm:cxn modelId="{90339317-6741-4CA7-B306-D832C8651BF4}" type="presParOf" srcId="{C00ED342-979C-44D4-A3D0-C69B843C5691}" destId="{A7BAA5DE-F932-462C-9F21-39399389DC8E}" srcOrd="0" destOrd="0" presId="urn:microsoft.com/office/officeart/2005/8/layout/vList5"/>
    <dgm:cxn modelId="{8D8093BF-D83B-48C1-89CE-A79F509EC30F}" type="presParOf" srcId="{C00ED342-979C-44D4-A3D0-C69B843C5691}" destId="{234B6FA6-66A5-4279-B625-4B0401FC3E38}" srcOrd="1" destOrd="0" presId="urn:microsoft.com/office/officeart/2005/8/layout/vList5"/>
    <dgm:cxn modelId="{91DBC07E-E56C-4CC6-91C7-28238F188D60}" type="presParOf" srcId="{7781EEF3-6676-485C-928E-BBD653BE310B}" destId="{37CE9F77-697E-442A-AB4B-95F7DD300E55}" srcOrd="1" destOrd="0" presId="urn:microsoft.com/office/officeart/2005/8/layout/vList5"/>
    <dgm:cxn modelId="{83141574-EB9A-48A8-ACA6-AF01A49E5227}" type="presParOf" srcId="{7781EEF3-6676-485C-928E-BBD653BE310B}" destId="{393F64D0-9F57-48D3-98CB-F4DDC80EF4F1}" srcOrd="2" destOrd="0" presId="urn:microsoft.com/office/officeart/2005/8/layout/vList5"/>
    <dgm:cxn modelId="{B2BB7824-ECBD-4EE4-88CB-58D536CE6E8E}" type="presParOf" srcId="{393F64D0-9F57-48D3-98CB-F4DDC80EF4F1}" destId="{B746A701-727F-4FA0-BFAF-B67C2406507C}" srcOrd="0" destOrd="0" presId="urn:microsoft.com/office/officeart/2005/8/layout/vList5"/>
    <dgm:cxn modelId="{E5DFC3C8-67C7-43CB-9C12-F643F80784E1}" type="presParOf" srcId="{393F64D0-9F57-48D3-98CB-F4DDC80EF4F1}" destId="{7D02826E-9255-491B-BA38-840BFA3A0D35}" srcOrd="1" destOrd="0" presId="urn:microsoft.com/office/officeart/2005/8/layout/vList5"/>
    <dgm:cxn modelId="{E1CB078C-F930-495A-AF74-952DB30324B1}" type="presParOf" srcId="{7781EEF3-6676-485C-928E-BBD653BE310B}" destId="{84CEAD2A-84AF-460F-91EA-899E7D52E9B7}" srcOrd="3" destOrd="0" presId="urn:microsoft.com/office/officeart/2005/8/layout/vList5"/>
    <dgm:cxn modelId="{7D967B64-32BA-409F-ACC5-AEB059D0EE61}" type="presParOf" srcId="{7781EEF3-6676-485C-928E-BBD653BE310B}" destId="{8D497DE6-675A-44CF-800B-190CBE4A7912}" srcOrd="4" destOrd="0" presId="urn:microsoft.com/office/officeart/2005/8/layout/vList5"/>
    <dgm:cxn modelId="{7B5446C2-5164-4474-BAE0-96BC0B6BBDEC}" type="presParOf" srcId="{8D497DE6-675A-44CF-800B-190CBE4A7912}" destId="{CA997521-4BB7-4B39-89A2-1A43B4BAD79A}" srcOrd="0" destOrd="0" presId="urn:microsoft.com/office/officeart/2005/8/layout/vList5"/>
    <dgm:cxn modelId="{4AE55F24-DA19-462A-97EF-178A2B68B779}" type="presParOf" srcId="{8D497DE6-675A-44CF-800B-190CBE4A7912}" destId="{F9AAD8B4-BE89-4BA3-B051-AD00C6BFCA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C77E80-4D5F-40CB-B3D9-BB69A93668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E40440-3A86-4C3D-9D18-B4FCD40864F5}">
      <dgm:prSet/>
      <dgm:spPr/>
      <dgm:t>
        <a:bodyPr/>
        <a:lstStyle/>
        <a:p>
          <a:r>
            <a:rPr lang="vi-VN"/>
            <a:t>Nhu cầu của người học</a:t>
          </a:r>
          <a:endParaRPr lang="en-US"/>
        </a:p>
      </dgm:t>
    </dgm:pt>
    <dgm:pt modelId="{0473876F-EA5A-46F8-96BA-813F470DFA9D}" type="parTrans" cxnId="{204A6AD5-AD67-4E52-8157-6FCBB636060A}">
      <dgm:prSet/>
      <dgm:spPr/>
      <dgm:t>
        <a:bodyPr/>
        <a:lstStyle/>
        <a:p>
          <a:endParaRPr lang="en-US"/>
        </a:p>
      </dgm:t>
    </dgm:pt>
    <dgm:pt modelId="{4C3AF548-9580-4B5D-8E3E-C575DD0B2184}" type="sibTrans" cxnId="{204A6AD5-AD67-4E52-8157-6FCBB636060A}">
      <dgm:prSet/>
      <dgm:spPr/>
      <dgm:t>
        <a:bodyPr/>
        <a:lstStyle/>
        <a:p>
          <a:endParaRPr lang="en-US"/>
        </a:p>
      </dgm:t>
    </dgm:pt>
    <dgm:pt modelId="{B3EC5801-C26C-44A5-B5EF-DBC542C92F38}">
      <dgm:prSet/>
      <dgm:spPr/>
      <dgm:t>
        <a:bodyPr/>
        <a:lstStyle/>
        <a:p>
          <a:r>
            <a:rPr lang="en-US"/>
            <a:t>Học trực tuyến</a:t>
          </a:r>
        </a:p>
      </dgm:t>
    </dgm:pt>
    <dgm:pt modelId="{7E0EA328-FAAD-48B7-ADD0-5399E7BC8F9A}" type="parTrans" cxnId="{0916879C-18F4-4F46-AE16-BA3D5F70192E}">
      <dgm:prSet/>
      <dgm:spPr/>
      <dgm:t>
        <a:bodyPr/>
        <a:lstStyle/>
        <a:p>
          <a:endParaRPr lang="en-US"/>
        </a:p>
      </dgm:t>
    </dgm:pt>
    <dgm:pt modelId="{1E5677F5-065D-449C-AEC8-A8E97A586750}" type="sibTrans" cxnId="{0916879C-18F4-4F46-AE16-BA3D5F70192E}">
      <dgm:prSet/>
      <dgm:spPr/>
      <dgm:t>
        <a:bodyPr/>
        <a:lstStyle/>
        <a:p>
          <a:endParaRPr lang="en-US"/>
        </a:p>
      </dgm:t>
    </dgm:pt>
    <dgm:pt modelId="{40921A6A-48F1-4F7E-B831-0390AA753350}">
      <dgm:prSet/>
      <dgm:spPr/>
      <dgm:t>
        <a:bodyPr/>
        <a:lstStyle/>
        <a:p>
          <a:r>
            <a:rPr lang="en-US"/>
            <a:t>Có trải nghiệm liền mạch và hấp dẫn</a:t>
          </a:r>
        </a:p>
      </dgm:t>
    </dgm:pt>
    <dgm:pt modelId="{471B2C65-7610-493F-AC20-B3F1C08925B8}" type="parTrans" cxnId="{33CAED55-26C3-4547-A33D-7909E2E2D931}">
      <dgm:prSet/>
      <dgm:spPr/>
      <dgm:t>
        <a:bodyPr/>
        <a:lstStyle/>
        <a:p>
          <a:endParaRPr lang="en-US"/>
        </a:p>
      </dgm:t>
    </dgm:pt>
    <dgm:pt modelId="{AB6B95F9-7429-47C0-9F1D-085ECA47F551}" type="sibTrans" cxnId="{33CAED55-26C3-4547-A33D-7909E2E2D931}">
      <dgm:prSet/>
      <dgm:spPr/>
      <dgm:t>
        <a:bodyPr/>
        <a:lstStyle/>
        <a:p>
          <a:endParaRPr lang="en-US"/>
        </a:p>
      </dgm:t>
    </dgm:pt>
    <dgm:pt modelId="{3F6CEADC-CAEF-4929-A0FE-373A32CA0F7E}">
      <dgm:prSet/>
      <dgm:spPr/>
      <dgm:t>
        <a:bodyPr/>
        <a:lstStyle/>
        <a:p>
          <a:r>
            <a:rPr lang="vi-VN"/>
            <a:t>Nhu cầu tuyển sinh và giữ chân sinh viên của nhà trường</a:t>
          </a:r>
          <a:endParaRPr lang="en-US"/>
        </a:p>
      </dgm:t>
    </dgm:pt>
    <dgm:pt modelId="{150C4644-1F29-4AB2-8BCA-0FA2222485FA}" type="parTrans" cxnId="{443F9E1F-36D6-4E25-AF74-5DCE795FD1A5}">
      <dgm:prSet/>
      <dgm:spPr/>
      <dgm:t>
        <a:bodyPr/>
        <a:lstStyle/>
        <a:p>
          <a:endParaRPr lang="en-US"/>
        </a:p>
      </dgm:t>
    </dgm:pt>
    <dgm:pt modelId="{F32D5654-4341-4A05-A60E-C835B3D34F8A}" type="sibTrans" cxnId="{443F9E1F-36D6-4E25-AF74-5DCE795FD1A5}">
      <dgm:prSet/>
      <dgm:spPr/>
      <dgm:t>
        <a:bodyPr/>
        <a:lstStyle/>
        <a:p>
          <a:endParaRPr lang="en-US"/>
        </a:p>
      </dgm:t>
    </dgm:pt>
    <dgm:pt modelId="{AF1F161D-2396-4516-9AAC-944E90C41EB1}">
      <dgm:prSet/>
      <dgm:spPr/>
      <dgm:t>
        <a:bodyPr/>
        <a:lstStyle/>
        <a:p>
          <a:r>
            <a:rPr lang="en-US" b="0">
              <a:latin typeface="Calibri (Body)"/>
            </a:rPr>
            <a:t>N</a:t>
          </a:r>
          <a:r>
            <a:rPr lang="vi-VN" b="0">
              <a:latin typeface="Calibri (Body)"/>
            </a:rPr>
            <a:t>âng cao hình ảnh của cơ sở giáo dục</a:t>
          </a:r>
          <a:endParaRPr lang="en-US" b="0">
            <a:latin typeface="Calibri (Body)"/>
          </a:endParaRPr>
        </a:p>
      </dgm:t>
    </dgm:pt>
    <dgm:pt modelId="{76B7B954-0D2E-49B8-B8D0-4E23E75F54A9}" type="parTrans" cxnId="{1BAB57DC-4B59-465A-9B02-37DAE308E3E8}">
      <dgm:prSet/>
      <dgm:spPr/>
      <dgm:t>
        <a:bodyPr/>
        <a:lstStyle/>
        <a:p>
          <a:endParaRPr lang="en-US"/>
        </a:p>
      </dgm:t>
    </dgm:pt>
    <dgm:pt modelId="{876D1BCA-2C93-421A-96B5-D6B1E86D6959}" type="sibTrans" cxnId="{1BAB57DC-4B59-465A-9B02-37DAE308E3E8}">
      <dgm:prSet/>
      <dgm:spPr/>
      <dgm:t>
        <a:bodyPr/>
        <a:lstStyle/>
        <a:p>
          <a:endParaRPr lang="en-US"/>
        </a:p>
      </dgm:t>
    </dgm:pt>
    <dgm:pt modelId="{FA284FD9-23A3-477E-9D2A-98A3A5CA1B62}">
      <dgm:prSet/>
      <dgm:spPr/>
      <dgm:t>
        <a:bodyPr/>
        <a:lstStyle/>
        <a:p>
          <a:r>
            <a:rPr lang="en-US">
              <a:latin typeface="Calibri (Body)"/>
            </a:rPr>
            <a:t>Có các công cụ phân tích, vạch chiến lược tuyển sinh</a:t>
          </a:r>
        </a:p>
      </dgm:t>
    </dgm:pt>
    <dgm:pt modelId="{D36B75FC-30C7-4172-A86F-DE11B5D9D608}" type="parTrans" cxnId="{0AF3F5B5-4D9B-484C-A6D3-F58827BD874A}">
      <dgm:prSet/>
      <dgm:spPr/>
      <dgm:t>
        <a:bodyPr/>
        <a:lstStyle/>
        <a:p>
          <a:endParaRPr lang="en-US"/>
        </a:p>
      </dgm:t>
    </dgm:pt>
    <dgm:pt modelId="{E4D89D66-2BFE-4C26-B6EF-394A01CF944B}" type="sibTrans" cxnId="{0AF3F5B5-4D9B-484C-A6D3-F58827BD874A}">
      <dgm:prSet/>
      <dgm:spPr/>
      <dgm:t>
        <a:bodyPr/>
        <a:lstStyle/>
        <a:p>
          <a:endParaRPr lang="en-US"/>
        </a:p>
      </dgm:t>
    </dgm:pt>
    <dgm:pt modelId="{5417F319-5407-4AD8-85B2-37E6D42FCCBF}">
      <dgm:prSet/>
      <dgm:spPr/>
      <dgm:t>
        <a:bodyPr/>
        <a:lstStyle/>
        <a:p>
          <a:r>
            <a:rPr lang="en-US">
              <a:latin typeface="Calibri (Body)"/>
            </a:rPr>
            <a:t>Phân tích, dự đoán các nhu cầu của sinh viên</a:t>
          </a:r>
        </a:p>
      </dgm:t>
    </dgm:pt>
    <dgm:pt modelId="{EBAFBC81-D776-46EF-90AD-64B390DE2331}" type="parTrans" cxnId="{E3B10016-8CA3-4353-8EF4-76A9D43A1302}">
      <dgm:prSet/>
      <dgm:spPr/>
      <dgm:t>
        <a:bodyPr/>
        <a:lstStyle/>
        <a:p>
          <a:endParaRPr lang="en-US"/>
        </a:p>
      </dgm:t>
    </dgm:pt>
    <dgm:pt modelId="{B3EA5E3B-FC3E-478F-A77A-CA140ECAF9B0}" type="sibTrans" cxnId="{E3B10016-8CA3-4353-8EF4-76A9D43A1302}">
      <dgm:prSet/>
      <dgm:spPr/>
      <dgm:t>
        <a:bodyPr/>
        <a:lstStyle/>
        <a:p>
          <a:endParaRPr lang="en-US"/>
        </a:p>
      </dgm:t>
    </dgm:pt>
    <dgm:pt modelId="{93819973-6142-4F26-A57F-71F82717CFEF}">
      <dgm:prSet/>
      <dgm:spPr/>
      <dgm:t>
        <a:bodyPr/>
        <a:lstStyle/>
        <a:p>
          <a:r>
            <a:rPr lang="en-US">
              <a:latin typeface="Calibri (Body)"/>
            </a:rPr>
            <a:t>Tạo môi trường hoạt động tương đương với doanh nghiệp</a:t>
          </a:r>
        </a:p>
      </dgm:t>
    </dgm:pt>
    <dgm:pt modelId="{CBAF1375-7866-4C37-9290-1FC0609BAB87}" type="parTrans" cxnId="{7D95DE3F-E454-4571-8EEA-93A0A776DEA0}">
      <dgm:prSet/>
      <dgm:spPr/>
      <dgm:t>
        <a:bodyPr/>
        <a:lstStyle/>
        <a:p>
          <a:endParaRPr lang="en-US"/>
        </a:p>
      </dgm:t>
    </dgm:pt>
    <dgm:pt modelId="{CB03F024-572D-4B54-AE31-A27552C01209}" type="sibTrans" cxnId="{7D95DE3F-E454-4571-8EEA-93A0A776DEA0}">
      <dgm:prSet/>
      <dgm:spPr/>
      <dgm:t>
        <a:bodyPr/>
        <a:lstStyle/>
        <a:p>
          <a:endParaRPr lang="en-US"/>
        </a:p>
      </dgm:t>
    </dgm:pt>
    <dgm:pt modelId="{2801B4FC-63C0-4C1F-81E7-F2F7CF347303}">
      <dgm:prSet/>
      <dgm:spPr/>
      <dgm:t>
        <a:bodyPr/>
        <a:lstStyle/>
        <a:p>
          <a:r>
            <a:rPr lang="vi-VN"/>
            <a:t>Cơ hội để đánh giá lại và cải thiện các hoạt động</a:t>
          </a:r>
          <a:endParaRPr lang="en-US"/>
        </a:p>
      </dgm:t>
    </dgm:pt>
    <dgm:pt modelId="{4B49676F-4E04-4417-91FA-AEA42BBB00DE}" type="parTrans" cxnId="{12DADE28-2A6C-43A8-9E84-04C25980F5F8}">
      <dgm:prSet/>
      <dgm:spPr/>
      <dgm:t>
        <a:bodyPr/>
        <a:lstStyle/>
        <a:p>
          <a:endParaRPr lang="en-US"/>
        </a:p>
      </dgm:t>
    </dgm:pt>
    <dgm:pt modelId="{7D5EF906-2D23-42F3-A7EE-A039A6C61233}" type="sibTrans" cxnId="{12DADE28-2A6C-43A8-9E84-04C25980F5F8}">
      <dgm:prSet/>
      <dgm:spPr/>
      <dgm:t>
        <a:bodyPr/>
        <a:lstStyle/>
        <a:p>
          <a:endParaRPr lang="en-US"/>
        </a:p>
      </dgm:t>
    </dgm:pt>
    <dgm:pt modelId="{6F0D526C-FE26-4273-AF36-05D7381BFFE6}">
      <dgm:prSet/>
      <dgm:spPr/>
      <dgm:t>
        <a:bodyPr/>
        <a:lstStyle/>
        <a:p>
          <a:r>
            <a:rPr lang="en-US"/>
            <a:t>Lãng phí giấy tờ</a:t>
          </a:r>
        </a:p>
      </dgm:t>
    </dgm:pt>
    <dgm:pt modelId="{265842FA-5F04-49A7-BDAC-5D3A3BE1085C}" type="parTrans" cxnId="{3BE79CEE-636B-44F2-A381-A20181BFAAE0}">
      <dgm:prSet/>
      <dgm:spPr/>
      <dgm:t>
        <a:bodyPr/>
        <a:lstStyle/>
        <a:p>
          <a:endParaRPr lang="en-US"/>
        </a:p>
      </dgm:t>
    </dgm:pt>
    <dgm:pt modelId="{2E9CD828-B30F-48DC-91AF-68F606E22C2D}" type="sibTrans" cxnId="{3BE79CEE-636B-44F2-A381-A20181BFAAE0}">
      <dgm:prSet/>
      <dgm:spPr/>
      <dgm:t>
        <a:bodyPr/>
        <a:lstStyle/>
        <a:p>
          <a:endParaRPr lang="en-US"/>
        </a:p>
      </dgm:t>
    </dgm:pt>
    <dgm:pt modelId="{B2D81D7E-327A-45A1-950B-B57356CDE05C}">
      <dgm:prSet/>
      <dgm:spPr/>
      <dgm:t>
        <a:bodyPr/>
        <a:lstStyle/>
        <a:p>
          <a:r>
            <a:rPr lang="en-US"/>
            <a:t>Thiếu công cụ lập kế hoạch, phân tích dữ liệu</a:t>
          </a:r>
        </a:p>
      </dgm:t>
    </dgm:pt>
    <dgm:pt modelId="{6334F041-59ED-4789-BF97-E9EACA365D97}" type="parTrans" cxnId="{6145FE16-8090-4B17-B9B1-34723DE655E5}">
      <dgm:prSet/>
      <dgm:spPr/>
      <dgm:t>
        <a:bodyPr/>
        <a:lstStyle/>
        <a:p>
          <a:endParaRPr lang="en-US"/>
        </a:p>
      </dgm:t>
    </dgm:pt>
    <dgm:pt modelId="{EDF164BA-DC45-40EF-BA04-B77D9C352881}" type="sibTrans" cxnId="{6145FE16-8090-4B17-B9B1-34723DE655E5}">
      <dgm:prSet/>
      <dgm:spPr/>
      <dgm:t>
        <a:bodyPr/>
        <a:lstStyle/>
        <a:p>
          <a:endParaRPr lang="en-US"/>
        </a:p>
      </dgm:t>
    </dgm:pt>
    <dgm:pt modelId="{E64F7390-C281-46E2-AA4B-0DC0A6C084C1}">
      <dgm:prSet/>
      <dgm:spPr/>
      <dgm:t>
        <a:bodyPr/>
        <a:lstStyle/>
        <a:p>
          <a:r>
            <a:rPr lang="en-US"/>
            <a:t>Phối hợp hoạt động giữa các khoa/phòng/ban</a:t>
          </a:r>
        </a:p>
      </dgm:t>
    </dgm:pt>
    <dgm:pt modelId="{2D06BA70-F920-4498-B13D-AB501725EC17}" type="parTrans" cxnId="{D6586FA0-D9E2-4D78-932F-47D97713A09A}">
      <dgm:prSet/>
      <dgm:spPr/>
      <dgm:t>
        <a:bodyPr/>
        <a:lstStyle/>
        <a:p>
          <a:endParaRPr lang="en-US"/>
        </a:p>
      </dgm:t>
    </dgm:pt>
    <dgm:pt modelId="{5C168663-C397-4FCD-B830-4DCED936BADD}" type="sibTrans" cxnId="{D6586FA0-D9E2-4D78-932F-47D97713A09A}">
      <dgm:prSet/>
      <dgm:spPr/>
      <dgm:t>
        <a:bodyPr/>
        <a:lstStyle/>
        <a:p>
          <a:endParaRPr lang="en-US"/>
        </a:p>
      </dgm:t>
    </dgm:pt>
    <dgm:pt modelId="{3F3C9B7E-D7EE-4476-BC78-2C6195ED033E}">
      <dgm:prSet/>
      <dgm:spPr/>
      <dgm:t>
        <a:bodyPr/>
        <a:lstStyle/>
        <a:p>
          <a:r>
            <a:rPr lang="en-US"/>
            <a:t>Giảng dạy truyền thống không còn đáp ứng đủ các nhu cầu của sinh viên</a:t>
          </a:r>
        </a:p>
      </dgm:t>
    </dgm:pt>
    <dgm:pt modelId="{AB80427F-85FE-4872-98F4-AA5D980E87EC}" type="parTrans" cxnId="{6980267A-90C1-4FC9-9D52-00EE946BB211}">
      <dgm:prSet/>
      <dgm:spPr/>
      <dgm:t>
        <a:bodyPr/>
        <a:lstStyle/>
        <a:p>
          <a:endParaRPr lang="en-US"/>
        </a:p>
      </dgm:t>
    </dgm:pt>
    <dgm:pt modelId="{C555A7EF-FB70-42C3-BB42-632FABB055A9}" type="sibTrans" cxnId="{6980267A-90C1-4FC9-9D52-00EE946BB211}">
      <dgm:prSet/>
      <dgm:spPr/>
      <dgm:t>
        <a:bodyPr/>
        <a:lstStyle/>
        <a:p>
          <a:endParaRPr lang="en-US"/>
        </a:p>
      </dgm:t>
    </dgm:pt>
    <dgm:pt modelId="{30996F5A-C559-4DDF-8C15-EABE6DCA6E89}" type="pres">
      <dgm:prSet presAssocID="{0CC77E80-4D5F-40CB-B3D9-BB69A9366841}" presName="linear" presStyleCnt="0">
        <dgm:presLayoutVars>
          <dgm:dir/>
          <dgm:animLvl val="lvl"/>
          <dgm:resizeHandles val="exact"/>
        </dgm:presLayoutVars>
      </dgm:prSet>
      <dgm:spPr/>
    </dgm:pt>
    <dgm:pt modelId="{52A43CB1-7BF1-48A9-BE1C-AF70846A4229}" type="pres">
      <dgm:prSet presAssocID="{EAE40440-3A86-4C3D-9D18-B4FCD40864F5}" presName="parentLin" presStyleCnt="0"/>
      <dgm:spPr/>
    </dgm:pt>
    <dgm:pt modelId="{22A172B0-F502-46DD-8C67-4DC643916893}" type="pres">
      <dgm:prSet presAssocID="{EAE40440-3A86-4C3D-9D18-B4FCD40864F5}" presName="parentLeftMargin" presStyleLbl="node1" presStyleIdx="0" presStyleCnt="3"/>
      <dgm:spPr/>
    </dgm:pt>
    <dgm:pt modelId="{3F057D6D-E0F3-4021-9DA8-8554A7BEA54D}" type="pres">
      <dgm:prSet presAssocID="{EAE40440-3A86-4C3D-9D18-B4FCD40864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622C8E7-2D2D-4F6A-81FB-F30A1DE0BD7A}" type="pres">
      <dgm:prSet presAssocID="{EAE40440-3A86-4C3D-9D18-B4FCD40864F5}" presName="negativeSpace" presStyleCnt="0"/>
      <dgm:spPr/>
    </dgm:pt>
    <dgm:pt modelId="{AB50B139-7248-4024-B520-E2CCA4AE42E1}" type="pres">
      <dgm:prSet presAssocID="{EAE40440-3A86-4C3D-9D18-B4FCD40864F5}" presName="childText" presStyleLbl="conFgAcc1" presStyleIdx="0" presStyleCnt="3">
        <dgm:presLayoutVars>
          <dgm:bulletEnabled val="1"/>
        </dgm:presLayoutVars>
      </dgm:prSet>
      <dgm:spPr/>
    </dgm:pt>
    <dgm:pt modelId="{44FE99A9-7991-4857-B5C3-F79A9DB75F2C}" type="pres">
      <dgm:prSet presAssocID="{4C3AF548-9580-4B5D-8E3E-C575DD0B2184}" presName="spaceBetweenRectangles" presStyleCnt="0"/>
      <dgm:spPr/>
    </dgm:pt>
    <dgm:pt modelId="{E56C7B96-D86F-4F64-A386-89060AEC6768}" type="pres">
      <dgm:prSet presAssocID="{3F6CEADC-CAEF-4929-A0FE-373A32CA0F7E}" presName="parentLin" presStyleCnt="0"/>
      <dgm:spPr/>
    </dgm:pt>
    <dgm:pt modelId="{467B9CF6-D7DD-4588-8F75-C533C1263BFE}" type="pres">
      <dgm:prSet presAssocID="{3F6CEADC-CAEF-4929-A0FE-373A32CA0F7E}" presName="parentLeftMargin" presStyleLbl="node1" presStyleIdx="0" presStyleCnt="3"/>
      <dgm:spPr/>
    </dgm:pt>
    <dgm:pt modelId="{73B4C2D2-A5F8-45A9-84FD-5914465E4092}" type="pres">
      <dgm:prSet presAssocID="{3F6CEADC-CAEF-4929-A0FE-373A32CA0F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A092BB-CE0C-47EC-BB04-B62385BC7253}" type="pres">
      <dgm:prSet presAssocID="{3F6CEADC-CAEF-4929-A0FE-373A32CA0F7E}" presName="negativeSpace" presStyleCnt="0"/>
      <dgm:spPr/>
    </dgm:pt>
    <dgm:pt modelId="{3E396D7A-3432-44B0-B084-A16E3FFB7A55}" type="pres">
      <dgm:prSet presAssocID="{3F6CEADC-CAEF-4929-A0FE-373A32CA0F7E}" presName="childText" presStyleLbl="conFgAcc1" presStyleIdx="1" presStyleCnt="3">
        <dgm:presLayoutVars>
          <dgm:bulletEnabled val="1"/>
        </dgm:presLayoutVars>
      </dgm:prSet>
      <dgm:spPr/>
    </dgm:pt>
    <dgm:pt modelId="{8906FE88-3B6A-477F-990D-84473C17364D}" type="pres">
      <dgm:prSet presAssocID="{F32D5654-4341-4A05-A60E-C835B3D34F8A}" presName="spaceBetweenRectangles" presStyleCnt="0"/>
      <dgm:spPr/>
    </dgm:pt>
    <dgm:pt modelId="{2614F43E-239D-4E45-952B-71B997D39AC8}" type="pres">
      <dgm:prSet presAssocID="{2801B4FC-63C0-4C1F-81E7-F2F7CF347303}" presName="parentLin" presStyleCnt="0"/>
      <dgm:spPr/>
    </dgm:pt>
    <dgm:pt modelId="{0FDE4043-C796-4953-B495-ADBC65CDC313}" type="pres">
      <dgm:prSet presAssocID="{2801B4FC-63C0-4C1F-81E7-F2F7CF347303}" presName="parentLeftMargin" presStyleLbl="node1" presStyleIdx="1" presStyleCnt="3"/>
      <dgm:spPr/>
    </dgm:pt>
    <dgm:pt modelId="{C55C960A-5B07-4738-A3CD-5D1B0A1B609A}" type="pres">
      <dgm:prSet presAssocID="{2801B4FC-63C0-4C1F-81E7-F2F7CF3473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DC17B27-83F7-4A7D-AC00-036917DEAF52}" type="pres">
      <dgm:prSet presAssocID="{2801B4FC-63C0-4C1F-81E7-F2F7CF347303}" presName="negativeSpace" presStyleCnt="0"/>
      <dgm:spPr/>
    </dgm:pt>
    <dgm:pt modelId="{E3CAA452-560E-4E2A-B579-B238F943A042}" type="pres">
      <dgm:prSet presAssocID="{2801B4FC-63C0-4C1F-81E7-F2F7CF3473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B10016-8CA3-4353-8EF4-76A9D43A1302}" srcId="{3F6CEADC-CAEF-4929-A0FE-373A32CA0F7E}" destId="{5417F319-5407-4AD8-85B2-37E6D42FCCBF}" srcOrd="2" destOrd="0" parTransId="{EBAFBC81-D776-46EF-90AD-64B390DE2331}" sibTransId="{B3EA5E3B-FC3E-478F-A77A-CA140ECAF9B0}"/>
    <dgm:cxn modelId="{CE252116-DA5D-4283-82EA-81AA864D543E}" type="presOf" srcId="{3F6CEADC-CAEF-4929-A0FE-373A32CA0F7E}" destId="{73B4C2D2-A5F8-45A9-84FD-5914465E4092}" srcOrd="1" destOrd="0" presId="urn:microsoft.com/office/officeart/2005/8/layout/list1"/>
    <dgm:cxn modelId="{6145FE16-8090-4B17-B9B1-34723DE655E5}" srcId="{2801B4FC-63C0-4C1F-81E7-F2F7CF347303}" destId="{B2D81D7E-327A-45A1-950B-B57356CDE05C}" srcOrd="1" destOrd="0" parTransId="{6334F041-59ED-4789-BF97-E9EACA365D97}" sibTransId="{EDF164BA-DC45-40EF-BA04-B77D9C352881}"/>
    <dgm:cxn modelId="{443F9E1F-36D6-4E25-AF74-5DCE795FD1A5}" srcId="{0CC77E80-4D5F-40CB-B3D9-BB69A9366841}" destId="{3F6CEADC-CAEF-4929-A0FE-373A32CA0F7E}" srcOrd="1" destOrd="0" parTransId="{150C4644-1F29-4AB2-8BCA-0FA2222485FA}" sibTransId="{F32D5654-4341-4A05-A60E-C835B3D34F8A}"/>
    <dgm:cxn modelId="{12DADE28-2A6C-43A8-9E84-04C25980F5F8}" srcId="{0CC77E80-4D5F-40CB-B3D9-BB69A9366841}" destId="{2801B4FC-63C0-4C1F-81E7-F2F7CF347303}" srcOrd="2" destOrd="0" parTransId="{4B49676F-4E04-4417-91FA-AEA42BBB00DE}" sibTransId="{7D5EF906-2D23-42F3-A7EE-A039A6C61233}"/>
    <dgm:cxn modelId="{75F7682A-8F40-42B7-A5E1-C349A0B8285C}" type="presOf" srcId="{2801B4FC-63C0-4C1F-81E7-F2F7CF347303}" destId="{0FDE4043-C796-4953-B495-ADBC65CDC313}" srcOrd="0" destOrd="0" presId="urn:microsoft.com/office/officeart/2005/8/layout/list1"/>
    <dgm:cxn modelId="{5272422E-70F6-44AD-997B-F95B3CAACE60}" type="presOf" srcId="{6F0D526C-FE26-4273-AF36-05D7381BFFE6}" destId="{E3CAA452-560E-4E2A-B579-B238F943A042}" srcOrd="0" destOrd="0" presId="urn:microsoft.com/office/officeart/2005/8/layout/list1"/>
    <dgm:cxn modelId="{66D98736-F63E-4C59-9E41-AAE1B8830E4A}" type="presOf" srcId="{93819973-6142-4F26-A57F-71F82717CFEF}" destId="{3E396D7A-3432-44B0-B084-A16E3FFB7A55}" srcOrd="0" destOrd="3" presId="urn:microsoft.com/office/officeart/2005/8/layout/list1"/>
    <dgm:cxn modelId="{7D95DE3F-E454-4571-8EEA-93A0A776DEA0}" srcId="{3F6CEADC-CAEF-4929-A0FE-373A32CA0F7E}" destId="{93819973-6142-4F26-A57F-71F82717CFEF}" srcOrd="3" destOrd="0" parTransId="{CBAF1375-7866-4C37-9290-1FC0609BAB87}" sibTransId="{CB03F024-572D-4B54-AE31-A27552C01209}"/>
    <dgm:cxn modelId="{05F68643-5098-437F-B000-015952CBCA64}" type="presOf" srcId="{AF1F161D-2396-4516-9AAC-944E90C41EB1}" destId="{3E396D7A-3432-44B0-B084-A16E3FFB7A55}" srcOrd="0" destOrd="0" presId="urn:microsoft.com/office/officeart/2005/8/layout/list1"/>
    <dgm:cxn modelId="{E5A8D769-D0C2-4B69-B886-FA9BA9B92372}" type="presOf" srcId="{B2D81D7E-327A-45A1-950B-B57356CDE05C}" destId="{E3CAA452-560E-4E2A-B579-B238F943A042}" srcOrd="0" destOrd="1" presId="urn:microsoft.com/office/officeart/2005/8/layout/list1"/>
    <dgm:cxn modelId="{70D8AA4E-EEE0-4890-B325-120D4D1F54ED}" type="presOf" srcId="{3F6CEADC-CAEF-4929-A0FE-373A32CA0F7E}" destId="{467B9CF6-D7DD-4588-8F75-C533C1263BFE}" srcOrd="0" destOrd="0" presId="urn:microsoft.com/office/officeart/2005/8/layout/list1"/>
    <dgm:cxn modelId="{33CAED55-26C3-4547-A33D-7909E2E2D931}" srcId="{EAE40440-3A86-4C3D-9D18-B4FCD40864F5}" destId="{40921A6A-48F1-4F7E-B831-0390AA753350}" srcOrd="1" destOrd="0" parTransId="{471B2C65-7610-493F-AC20-B3F1C08925B8}" sibTransId="{AB6B95F9-7429-47C0-9F1D-085ECA47F551}"/>
    <dgm:cxn modelId="{6980267A-90C1-4FC9-9D52-00EE946BB211}" srcId="{2801B4FC-63C0-4C1F-81E7-F2F7CF347303}" destId="{3F3C9B7E-D7EE-4476-BC78-2C6195ED033E}" srcOrd="3" destOrd="0" parTransId="{AB80427F-85FE-4872-98F4-AA5D980E87EC}" sibTransId="{C555A7EF-FB70-42C3-BB42-632FABB055A9}"/>
    <dgm:cxn modelId="{73663590-3BFF-4D06-8D4A-C746E3965DAF}" type="presOf" srcId="{FA284FD9-23A3-477E-9D2A-98A3A5CA1B62}" destId="{3E396D7A-3432-44B0-B084-A16E3FFB7A55}" srcOrd="0" destOrd="1" presId="urn:microsoft.com/office/officeart/2005/8/layout/list1"/>
    <dgm:cxn modelId="{7D17DD91-6CAE-4204-8360-D9C3D5DD0D01}" type="presOf" srcId="{5417F319-5407-4AD8-85B2-37E6D42FCCBF}" destId="{3E396D7A-3432-44B0-B084-A16E3FFB7A55}" srcOrd="0" destOrd="2" presId="urn:microsoft.com/office/officeart/2005/8/layout/list1"/>
    <dgm:cxn modelId="{9CE95A94-2161-47B1-9FE6-A5E188CB2521}" type="presOf" srcId="{2801B4FC-63C0-4C1F-81E7-F2F7CF347303}" destId="{C55C960A-5B07-4738-A3CD-5D1B0A1B609A}" srcOrd="1" destOrd="0" presId="urn:microsoft.com/office/officeart/2005/8/layout/list1"/>
    <dgm:cxn modelId="{0916879C-18F4-4F46-AE16-BA3D5F70192E}" srcId="{EAE40440-3A86-4C3D-9D18-B4FCD40864F5}" destId="{B3EC5801-C26C-44A5-B5EF-DBC542C92F38}" srcOrd="0" destOrd="0" parTransId="{7E0EA328-FAAD-48B7-ADD0-5399E7BC8F9A}" sibTransId="{1E5677F5-065D-449C-AEC8-A8E97A586750}"/>
    <dgm:cxn modelId="{D6586FA0-D9E2-4D78-932F-47D97713A09A}" srcId="{2801B4FC-63C0-4C1F-81E7-F2F7CF347303}" destId="{E64F7390-C281-46E2-AA4B-0DC0A6C084C1}" srcOrd="2" destOrd="0" parTransId="{2D06BA70-F920-4498-B13D-AB501725EC17}" sibTransId="{5C168663-C397-4FCD-B830-4DCED936BADD}"/>
    <dgm:cxn modelId="{ADF395A2-6510-420C-A3F5-28DC74A61C1F}" type="presOf" srcId="{0CC77E80-4D5F-40CB-B3D9-BB69A9366841}" destId="{30996F5A-C559-4DDF-8C15-EABE6DCA6E89}" srcOrd="0" destOrd="0" presId="urn:microsoft.com/office/officeart/2005/8/layout/list1"/>
    <dgm:cxn modelId="{039402A7-478C-464C-A683-7964CCC45063}" type="presOf" srcId="{E64F7390-C281-46E2-AA4B-0DC0A6C084C1}" destId="{E3CAA452-560E-4E2A-B579-B238F943A042}" srcOrd="0" destOrd="2" presId="urn:microsoft.com/office/officeart/2005/8/layout/list1"/>
    <dgm:cxn modelId="{93CA30B2-D23E-440C-8942-762098D8B397}" type="presOf" srcId="{EAE40440-3A86-4C3D-9D18-B4FCD40864F5}" destId="{3F057D6D-E0F3-4021-9DA8-8554A7BEA54D}" srcOrd="1" destOrd="0" presId="urn:microsoft.com/office/officeart/2005/8/layout/list1"/>
    <dgm:cxn modelId="{0AF3F5B5-4D9B-484C-A6D3-F58827BD874A}" srcId="{3F6CEADC-CAEF-4929-A0FE-373A32CA0F7E}" destId="{FA284FD9-23A3-477E-9D2A-98A3A5CA1B62}" srcOrd="1" destOrd="0" parTransId="{D36B75FC-30C7-4172-A86F-DE11B5D9D608}" sibTransId="{E4D89D66-2BFE-4C26-B6EF-394A01CF944B}"/>
    <dgm:cxn modelId="{A017ECBB-F1C6-40E6-B73F-DE0DC2148ABA}" type="presOf" srcId="{40921A6A-48F1-4F7E-B831-0390AA753350}" destId="{AB50B139-7248-4024-B520-E2CCA4AE42E1}" srcOrd="0" destOrd="1" presId="urn:microsoft.com/office/officeart/2005/8/layout/list1"/>
    <dgm:cxn modelId="{81BA3DBE-10F6-40FC-840D-EDBE11E5E6F4}" type="presOf" srcId="{B3EC5801-C26C-44A5-B5EF-DBC542C92F38}" destId="{AB50B139-7248-4024-B520-E2CCA4AE42E1}" srcOrd="0" destOrd="0" presId="urn:microsoft.com/office/officeart/2005/8/layout/list1"/>
    <dgm:cxn modelId="{204A6AD5-AD67-4E52-8157-6FCBB636060A}" srcId="{0CC77E80-4D5F-40CB-B3D9-BB69A9366841}" destId="{EAE40440-3A86-4C3D-9D18-B4FCD40864F5}" srcOrd="0" destOrd="0" parTransId="{0473876F-EA5A-46F8-96BA-813F470DFA9D}" sibTransId="{4C3AF548-9580-4B5D-8E3E-C575DD0B2184}"/>
    <dgm:cxn modelId="{1BAB57DC-4B59-465A-9B02-37DAE308E3E8}" srcId="{3F6CEADC-CAEF-4929-A0FE-373A32CA0F7E}" destId="{AF1F161D-2396-4516-9AAC-944E90C41EB1}" srcOrd="0" destOrd="0" parTransId="{76B7B954-0D2E-49B8-B8D0-4E23E75F54A9}" sibTransId="{876D1BCA-2C93-421A-96B5-D6B1E86D6959}"/>
    <dgm:cxn modelId="{DE8F90DC-583A-4C3B-9B39-27D270B3929F}" type="presOf" srcId="{3F3C9B7E-D7EE-4476-BC78-2C6195ED033E}" destId="{E3CAA452-560E-4E2A-B579-B238F943A042}" srcOrd="0" destOrd="3" presId="urn:microsoft.com/office/officeart/2005/8/layout/list1"/>
    <dgm:cxn modelId="{3CEF66E6-007B-48E8-9F5A-09D5E4B13451}" type="presOf" srcId="{EAE40440-3A86-4C3D-9D18-B4FCD40864F5}" destId="{22A172B0-F502-46DD-8C67-4DC643916893}" srcOrd="0" destOrd="0" presId="urn:microsoft.com/office/officeart/2005/8/layout/list1"/>
    <dgm:cxn modelId="{3BE79CEE-636B-44F2-A381-A20181BFAAE0}" srcId="{2801B4FC-63C0-4C1F-81E7-F2F7CF347303}" destId="{6F0D526C-FE26-4273-AF36-05D7381BFFE6}" srcOrd="0" destOrd="0" parTransId="{265842FA-5F04-49A7-BDAC-5D3A3BE1085C}" sibTransId="{2E9CD828-B30F-48DC-91AF-68F606E22C2D}"/>
    <dgm:cxn modelId="{ED3F4577-D2F4-4ECA-B866-7013541A919B}" type="presParOf" srcId="{30996F5A-C559-4DDF-8C15-EABE6DCA6E89}" destId="{52A43CB1-7BF1-48A9-BE1C-AF70846A4229}" srcOrd="0" destOrd="0" presId="urn:microsoft.com/office/officeart/2005/8/layout/list1"/>
    <dgm:cxn modelId="{F85B98EA-D1F7-4B32-82CF-9BE549AB6E4F}" type="presParOf" srcId="{52A43CB1-7BF1-48A9-BE1C-AF70846A4229}" destId="{22A172B0-F502-46DD-8C67-4DC643916893}" srcOrd="0" destOrd="0" presId="urn:microsoft.com/office/officeart/2005/8/layout/list1"/>
    <dgm:cxn modelId="{F646B6FC-B5B9-4FBF-BFA4-EBB6B6FEA45B}" type="presParOf" srcId="{52A43CB1-7BF1-48A9-BE1C-AF70846A4229}" destId="{3F057D6D-E0F3-4021-9DA8-8554A7BEA54D}" srcOrd="1" destOrd="0" presId="urn:microsoft.com/office/officeart/2005/8/layout/list1"/>
    <dgm:cxn modelId="{B180517B-C513-430A-8D0A-A2C7113555BD}" type="presParOf" srcId="{30996F5A-C559-4DDF-8C15-EABE6DCA6E89}" destId="{D622C8E7-2D2D-4F6A-81FB-F30A1DE0BD7A}" srcOrd="1" destOrd="0" presId="urn:microsoft.com/office/officeart/2005/8/layout/list1"/>
    <dgm:cxn modelId="{4B175956-CFD4-41D4-9906-E2A36F6872B7}" type="presParOf" srcId="{30996F5A-C559-4DDF-8C15-EABE6DCA6E89}" destId="{AB50B139-7248-4024-B520-E2CCA4AE42E1}" srcOrd="2" destOrd="0" presId="urn:microsoft.com/office/officeart/2005/8/layout/list1"/>
    <dgm:cxn modelId="{88794B9C-5B9E-4902-A434-75937108D8C1}" type="presParOf" srcId="{30996F5A-C559-4DDF-8C15-EABE6DCA6E89}" destId="{44FE99A9-7991-4857-B5C3-F79A9DB75F2C}" srcOrd="3" destOrd="0" presId="urn:microsoft.com/office/officeart/2005/8/layout/list1"/>
    <dgm:cxn modelId="{6087F34E-AD61-4CAD-B088-A395F059BF84}" type="presParOf" srcId="{30996F5A-C559-4DDF-8C15-EABE6DCA6E89}" destId="{E56C7B96-D86F-4F64-A386-89060AEC6768}" srcOrd="4" destOrd="0" presId="urn:microsoft.com/office/officeart/2005/8/layout/list1"/>
    <dgm:cxn modelId="{3871E1B1-8182-4A3A-B3C4-DD49CC182938}" type="presParOf" srcId="{E56C7B96-D86F-4F64-A386-89060AEC6768}" destId="{467B9CF6-D7DD-4588-8F75-C533C1263BFE}" srcOrd="0" destOrd="0" presId="urn:microsoft.com/office/officeart/2005/8/layout/list1"/>
    <dgm:cxn modelId="{629B7F48-167B-4DCA-BFCB-49B621F389B3}" type="presParOf" srcId="{E56C7B96-D86F-4F64-A386-89060AEC6768}" destId="{73B4C2D2-A5F8-45A9-84FD-5914465E4092}" srcOrd="1" destOrd="0" presId="urn:microsoft.com/office/officeart/2005/8/layout/list1"/>
    <dgm:cxn modelId="{251B59BB-ECAB-4B0B-9B72-251D7E14AEBE}" type="presParOf" srcId="{30996F5A-C559-4DDF-8C15-EABE6DCA6E89}" destId="{EFA092BB-CE0C-47EC-BB04-B62385BC7253}" srcOrd="5" destOrd="0" presId="urn:microsoft.com/office/officeart/2005/8/layout/list1"/>
    <dgm:cxn modelId="{66F2A8B0-6F5C-49C1-A0FE-2E9ECC45E38E}" type="presParOf" srcId="{30996F5A-C559-4DDF-8C15-EABE6DCA6E89}" destId="{3E396D7A-3432-44B0-B084-A16E3FFB7A55}" srcOrd="6" destOrd="0" presId="urn:microsoft.com/office/officeart/2005/8/layout/list1"/>
    <dgm:cxn modelId="{AFA49737-E90A-4985-B6CE-63CB84A4B95B}" type="presParOf" srcId="{30996F5A-C559-4DDF-8C15-EABE6DCA6E89}" destId="{8906FE88-3B6A-477F-990D-84473C17364D}" srcOrd="7" destOrd="0" presId="urn:microsoft.com/office/officeart/2005/8/layout/list1"/>
    <dgm:cxn modelId="{850C0F46-10B7-4103-B8D7-3FD64515DE4A}" type="presParOf" srcId="{30996F5A-C559-4DDF-8C15-EABE6DCA6E89}" destId="{2614F43E-239D-4E45-952B-71B997D39AC8}" srcOrd="8" destOrd="0" presId="urn:microsoft.com/office/officeart/2005/8/layout/list1"/>
    <dgm:cxn modelId="{FABF9583-A387-435C-8E0D-4008E4C412AA}" type="presParOf" srcId="{2614F43E-239D-4E45-952B-71B997D39AC8}" destId="{0FDE4043-C796-4953-B495-ADBC65CDC313}" srcOrd="0" destOrd="0" presId="urn:microsoft.com/office/officeart/2005/8/layout/list1"/>
    <dgm:cxn modelId="{6AABB947-1D81-4981-B380-205A782413A9}" type="presParOf" srcId="{2614F43E-239D-4E45-952B-71B997D39AC8}" destId="{C55C960A-5B07-4738-A3CD-5D1B0A1B609A}" srcOrd="1" destOrd="0" presId="urn:microsoft.com/office/officeart/2005/8/layout/list1"/>
    <dgm:cxn modelId="{D450D138-ABC5-450E-A53B-19D196AE18C9}" type="presParOf" srcId="{30996F5A-C559-4DDF-8C15-EABE6DCA6E89}" destId="{1DC17B27-83F7-4A7D-AC00-036917DEAF52}" srcOrd="9" destOrd="0" presId="urn:microsoft.com/office/officeart/2005/8/layout/list1"/>
    <dgm:cxn modelId="{059F5E72-2CDE-4957-9A8B-8793A14662B8}" type="presParOf" srcId="{30996F5A-C559-4DDF-8C15-EABE6DCA6E89}" destId="{E3CAA452-560E-4E2A-B579-B238F943A0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EAD366-E4C7-4199-8741-383C273B958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6C1FF0-BEB6-491F-8FA4-67A307606550}">
      <dgm:prSet/>
      <dgm:spPr/>
      <dgm:t>
        <a:bodyPr/>
        <a:lstStyle/>
        <a:p>
          <a:r>
            <a:rPr lang="en-US">
              <a:latin typeface="Calibri (Body)"/>
            </a:rPr>
            <a:t>Tăng tầm nhìn và khả năng quản lý: các công cụ hỗ trợ quản lý quy trình</a:t>
          </a:r>
        </a:p>
      </dgm:t>
    </dgm:pt>
    <dgm:pt modelId="{6EF70AAF-3FF4-4AF9-8144-9C39ADFC149D}" type="parTrans" cxnId="{293E0EF4-19C6-432F-A5E8-E6F3BBE11230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8809893E-0034-46D6-A1B8-9C26B41489C0}" type="sibTrans" cxnId="{293E0EF4-19C6-432F-A5E8-E6F3BBE11230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072C956E-A0C7-4963-8F39-BE0C0912FEDA}">
      <dgm:prSet/>
      <dgm:spPr/>
      <dgm:t>
        <a:bodyPr/>
        <a:lstStyle/>
        <a:p>
          <a:r>
            <a:rPr lang="en-US">
              <a:latin typeface="Calibri (Body)"/>
            </a:rPr>
            <a:t>Hợp nhất các tài nguyên: tập hợp các tài nguyên, tài liệu vào một nơi duy nhất</a:t>
          </a:r>
        </a:p>
      </dgm:t>
    </dgm:pt>
    <dgm:pt modelId="{0B846DD0-5EF4-48A2-9884-E7517921408A}" type="parTrans" cxnId="{A031CF7A-9E4E-4F9B-A447-BEEBFD5D18A8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EA8F151F-5A55-4BEC-9175-A86B99750B6C}" type="sibTrans" cxnId="{A031CF7A-9E4E-4F9B-A447-BEEBFD5D18A8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ABC219D5-54F5-42A5-94F5-101FCFC87422}">
      <dgm:prSet/>
      <dgm:spPr/>
      <dgm:t>
        <a:bodyPr/>
        <a:lstStyle/>
        <a:p>
          <a:r>
            <a:rPr lang="en-US">
              <a:latin typeface="Calibri (Body)"/>
            </a:rPr>
            <a:t>Giảm tắc nghẽn: các công cụ tin học hỗ trợ xác định nguồn gốc và giải quyết vấn đề </a:t>
          </a:r>
        </a:p>
      </dgm:t>
    </dgm:pt>
    <dgm:pt modelId="{62F7958A-192B-4B73-B609-41D4AD6F04B9}" type="parTrans" cxnId="{10CAD1C5-05F4-4B4B-890F-DD6E0F456313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EC43E94F-62E1-4D72-B1CA-A20918691E5E}" type="sibTrans" cxnId="{10CAD1C5-05F4-4B4B-890F-DD6E0F456313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8FEC69EC-E264-45E6-B2C4-D2F66B71CD36}">
      <dgm:prSet/>
      <dgm:spPr/>
      <dgm:t>
        <a:bodyPr/>
        <a:lstStyle/>
        <a:p>
          <a:r>
            <a:rPr lang="en-US">
              <a:latin typeface="Calibri (Body)"/>
            </a:rPr>
            <a:t>Cải thiện năng suất và hiệu quả công việc: tự động hóa</a:t>
          </a:r>
        </a:p>
      </dgm:t>
    </dgm:pt>
    <dgm:pt modelId="{DA35CB2E-62E6-4E7B-B7E3-F7EFD68BAA83}" type="parTrans" cxnId="{FB6342F9-5973-4E9B-A9CC-D1042E8B8B59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BACD7609-6B95-4AE9-A21C-64CCB065457D}" type="sibTrans" cxnId="{FB6342F9-5973-4E9B-A9CC-D1042E8B8B59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E484FC03-4EDC-4D01-8B63-9097DC6A9B06}" type="pres">
      <dgm:prSet presAssocID="{6CEAD366-E4C7-4199-8741-383C273B958E}" presName="Name0" presStyleCnt="0">
        <dgm:presLayoutVars>
          <dgm:chMax val="7"/>
          <dgm:chPref val="7"/>
          <dgm:dir/>
        </dgm:presLayoutVars>
      </dgm:prSet>
      <dgm:spPr/>
    </dgm:pt>
    <dgm:pt modelId="{07D14589-6CC3-4700-8BA0-BE8E3036BDD4}" type="pres">
      <dgm:prSet presAssocID="{6CEAD366-E4C7-4199-8741-383C273B958E}" presName="Name1" presStyleCnt="0"/>
      <dgm:spPr/>
    </dgm:pt>
    <dgm:pt modelId="{12E26FEB-F6A9-4C08-ACCF-2366E5C00FF9}" type="pres">
      <dgm:prSet presAssocID="{6CEAD366-E4C7-4199-8741-383C273B958E}" presName="cycle" presStyleCnt="0"/>
      <dgm:spPr/>
    </dgm:pt>
    <dgm:pt modelId="{96847156-4B01-4BC8-ABDC-540C9F656003}" type="pres">
      <dgm:prSet presAssocID="{6CEAD366-E4C7-4199-8741-383C273B958E}" presName="srcNode" presStyleLbl="node1" presStyleIdx="0" presStyleCnt="4"/>
      <dgm:spPr/>
    </dgm:pt>
    <dgm:pt modelId="{3FD518F0-AB98-4F07-8863-08CB3E37D5CE}" type="pres">
      <dgm:prSet presAssocID="{6CEAD366-E4C7-4199-8741-383C273B958E}" presName="conn" presStyleLbl="parChTrans1D2" presStyleIdx="0" presStyleCnt="1"/>
      <dgm:spPr/>
    </dgm:pt>
    <dgm:pt modelId="{E930279B-BCC2-4D88-8E35-562191F86B11}" type="pres">
      <dgm:prSet presAssocID="{6CEAD366-E4C7-4199-8741-383C273B958E}" presName="extraNode" presStyleLbl="node1" presStyleIdx="0" presStyleCnt="4"/>
      <dgm:spPr/>
    </dgm:pt>
    <dgm:pt modelId="{61E908DA-DE06-4A49-9F7A-31196805713D}" type="pres">
      <dgm:prSet presAssocID="{6CEAD366-E4C7-4199-8741-383C273B958E}" presName="dstNode" presStyleLbl="node1" presStyleIdx="0" presStyleCnt="4"/>
      <dgm:spPr/>
    </dgm:pt>
    <dgm:pt modelId="{04C9326D-4F24-440E-BAC8-AA3C087D7745}" type="pres">
      <dgm:prSet presAssocID="{366C1FF0-BEB6-491F-8FA4-67A307606550}" presName="text_1" presStyleLbl="node1" presStyleIdx="0" presStyleCnt="4">
        <dgm:presLayoutVars>
          <dgm:bulletEnabled val="1"/>
        </dgm:presLayoutVars>
      </dgm:prSet>
      <dgm:spPr/>
    </dgm:pt>
    <dgm:pt modelId="{5D510A1B-465A-484C-B6B4-EC389B208957}" type="pres">
      <dgm:prSet presAssocID="{366C1FF0-BEB6-491F-8FA4-67A307606550}" presName="accent_1" presStyleCnt="0"/>
      <dgm:spPr/>
    </dgm:pt>
    <dgm:pt modelId="{435FDBAA-861A-4782-91EB-48B49AF94E49}" type="pres">
      <dgm:prSet presAssocID="{366C1FF0-BEB6-491F-8FA4-67A307606550}" presName="accentRepeatNode" presStyleLbl="solidFgAcc1" presStyleIdx="0" presStyleCnt="4"/>
      <dgm:spPr/>
    </dgm:pt>
    <dgm:pt modelId="{4F652B4B-93F6-412D-91A1-93AF123638E0}" type="pres">
      <dgm:prSet presAssocID="{072C956E-A0C7-4963-8F39-BE0C0912FEDA}" presName="text_2" presStyleLbl="node1" presStyleIdx="1" presStyleCnt="4">
        <dgm:presLayoutVars>
          <dgm:bulletEnabled val="1"/>
        </dgm:presLayoutVars>
      </dgm:prSet>
      <dgm:spPr/>
    </dgm:pt>
    <dgm:pt modelId="{5088A3F2-1318-4152-B763-830A918D3FA0}" type="pres">
      <dgm:prSet presAssocID="{072C956E-A0C7-4963-8F39-BE0C0912FEDA}" presName="accent_2" presStyleCnt="0"/>
      <dgm:spPr/>
    </dgm:pt>
    <dgm:pt modelId="{AB50212C-2C53-4E24-8174-B0BD5FB96715}" type="pres">
      <dgm:prSet presAssocID="{072C956E-A0C7-4963-8F39-BE0C0912FEDA}" presName="accentRepeatNode" presStyleLbl="solidFgAcc1" presStyleIdx="1" presStyleCnt="4"/>
      <dgm:spPr/>
    </dgm:pt>
    <dgm:pt modelId="{EF599AE1-D8AD-4D17-8E4C-526F503DAD34}" type="pres">
      <dgm:prSet presAssocID="{ABC219D5-54F5-42A5-94F5-101FCFC87422}" presName="text_3" presStyleLbl="node1" presStyleIdx="2" presStyleCnt="4">
        <dgm:presLayoutVars>
          <dgm:bulletEnabled val="1"/>
        </dgm:presLayoutVars>
      </dgm:prSet>
      <dgm:spPr/>
    </dgm:pt>
    <dgm:pt modelId="{20EDCE40-7EDE-4866-BD16-857DBC1CA85D}" type="pres">
      <dgm:prSet presAssocID="{ABC219D5-54F5-42A5-94F5-101FCFC87422}" presName="accent_3" presStyleCnt="0"/>
      <dgm:spPr/>
    </dgm:pt>
    <dgm:pt modelId="{D004D6DD-B229-4C85-8317-AE2467FA4A74}" type="pres">
      <dgm:prSet presAssocID="{ABC219D5-54F5-42A5-94F5-101FCFC87422}" presName="accentRepeatNode" presStyleLbl="solidFgAcc1" presStyleIdx="2" presStyleCnt="4"/>
      <dgm:spPr/>
    </dgm:pt>
    <dgm:pt modelId="{BDD221F2-F224-42D6-9600-E9DAC03983C1}" type="pres">
      <dgm:prSet presAssocID="{8FEC69EC-E264-45E6-B2C4-D2F66B71CD36}" presName="text_4" presStyleLbl="node1" presStyleIdx="3" presStyleCnt="4">
        <dgm:presLayoutVars>
          <dgm:bulletEnabled val="1"/>
        </dgm:presLayoutVars>
      </dgm:prSet>
      <dgm:spPr/>
    </dgm:pt>
    <dgm:pt modelId="{D996D811-DD1D-4B2C-9923-059D7FFC765D}" type="pres">
      <dgm:prSet presAssocID="{8FEC69EC-E264-45E6-B2C4-D2F66B71CD36}" presName="accent_4" presStyleCnt="0"/>
      <dgm:spPr/>
    </dgm:pt>
    <dgm:pt modelId="{0761963D-162A-482D-824D-4213112C3174}" type="pres">
      <dgm:prSet presAssocID="{8FEC69EC-E264-45E6-B2C4-D2F66B71CD36}" presName="accentRepeatNode" presStyleLbl="solidFgAcc1" presStyleIdx="3" presStyleCnt="4"/>
      <dgm:spPr/>
    </dgm:pt>
  </dgm:ptLst>
  <dgm:cxnLst>
    <dgm:cxn modelId="{5EB0440A-15AF-4DA1-91D3-7A9708404AF4}" type="presOf" srcId="{072C956E-A0C7-4963-8F39-BE0C0912FEDA}" destId="{4F652B4B-93F6-412D-91A1-93AF123638E0}" srcOrd="0" destOrd="0" presId="urn:microsoft.com/office/officeart/2008/layout/VerticalCurvedList"/>
    <dgm:cxn modelId="{EB749167-C562-4840-A797-DBA0F13525B0}" type="presOf" srcId="{8FEC69EC-E264-45E6-B2C4-D2F66B71CD36}" destId="{BDD221F2-F224-42D6-9600-E9DAC03983C1}" srcOrd="0" destOrd="0" presId="urn:microsoft.com/office/officeart/2008/layout/VerticalCurvedList"/>
    <dgm:cxn modelId="{115D3956-1E92-4CC7-9229-7E266C7BF26D}" type="presOf" srcId="{8809893E-0034-46D6-A1B8-9C26B41489C0}" destId="{3FD518F0-AB98-4F07-8863-08CB3E37D5CE}" srcOrd="0" destOrd="0" presId="urn:microsoft.com/office/officeart/2008/layout/VerticalCurvedList"/>
    <dgm:cxn modelId="{9D26AF58-34E8-4928-B261-C69B4438C25A}" type="presOf" srcId="{ABC219D5-54F5-42A5-94F5-101FCFC87422}" destId="{EF599AE1-D8AD-4D17-8E4C-526F503DAD34}" srcOrd="0" destOrd="0" presId="urn:microsoft.com/office/officeart/2008/layout/VerticalCurvedList"/>
    <dgm:cxn modelId="{A031CF7A-9E4E-4F9B-A447-BEEBFD5D18A8}" srcId="{6CEAD366-E4C7-4199-8741-383C273B958E}" destId="{072C956E-A0C7-4963-8F39-BE0C0912FEDA}" srcOrd="1" destOrd="0" parTransId="{0B846DD0-5EF4-48A2-9884-E7517921408A}" sibTransId="{EA8F151F-5A55-4BEC-9175-A86B99750B6C}"/>
    <dgm:cxn modelId="{1619F687-C41F-41B0-8B38-CB47699A66BE}" type="presOf" srcId="{6CEAD366-E4C7-4199-8741-383C273B958E}" destId="{E484FC03-4EDC-4D01-8B63-9097DC6A9B06}" srcOrd="0" destOrd="0" presId="urn:microsoft.com/office/officeart/2008/layout/VerticalCurvedList"/>
    <dgm:cxn modelId="{10CAD1C5-05F4-4B4B-890F-DD6E0F456313}" srcId="{6CEAD366-E4C7-4199-8741-383C273B958E}" destId="{ABC219D5-54F5-42A5-94F5-101FCFC87422}" srcOrd="2" destOrd="0" parTransId="{62F7958A-192B-4B73-B609-41D4AD6F04B9}" sibTransId="{EC43E94F-62E1-4D72-B1CA-A20918691E5E}"/>
    <dgm:cxn modelId="{C5F2AFD8-17C2-4F9B-A4F9-DA39B7CE48B4}" type="presOf" srcId="{366C1FF0-BEB6-491F-8FA4-67A307606550}" destId="{04C9326D-4F24-440E-BAC8-AA3C087D7745}" srcOrd="0" destOrd="0" presId="urn:microsoft.com/office/officeart/2008/layout/VerticalCurvedList"/>
    <dgm:cxn modelId="{293E0EF4-19C6-432F-A5E8-E6F3BBE11230}" srcId="{6CEAD366-E4C7-4199-8741-383C273B958E}" destId="{366C1FF0-BEB6-491F-8FA4-67A307606550}" srcOrd="0" destOrd="0" parTransId="{6EF70AAF-3FF4-4AF9-8144-9C39ADFC149D}" sibTransId="{8809893E-0034-46D6-A1B8-9C26B41489C0}"/>
    <dgm:cxn modelId="{FB6342F9-5973-4E9B-A9CC-D1042E8B8B59}" srcId="{6CEAD366-E4C7-4199-8741-383C273B958E}" destId="{8FEC69EC-E264-45E6-B2C4-D2F66B71CD36}" srcOrd="3" destOrd="0" parTransId="{DA35CB2E-62E6-4E7B-B7E3-F7EFD68BAA83}" sibTransId="{BACD7609-6B95-4AE9-A21C-64CCB065457D}"/>
    <dgm:cxn modelId="{6713D8A6-4D9E-40E9-B7E6-D990B54EB2B8}" type="presParOf" srcId="{E484FC03-4EDC-4D01-8B63-9097DC6A9B06}" destId="{07D14589-6CC3-4700-8BA0-BE8E3036BDD4}" srcOrd="0" destOrd="0" presId="urn:microsoft.com/office/officeart/2008/layout/VerticalCurvedList"/>
    <dgm:cxn modelId="{0E3C34F5-329A-437D-8C8F-8CBF8E919983}" type="presParOf" srcId="{07D14589-6CC3-4700-8BA0-BE8E3036BDD4}" destId="{12E26FEB-F6A9-4C08-ACCF-2366E5C00FF9}" srcOrd="0" destOrd="0" presId="urn:microsoft.com/office/officeart/2008/layout/VerticalCurvedList"/>
    <dgm:cxn modelId="{4B4BAD2F-E3B9-4C32-B70D-A64DA8F50210}" type="presParOf" srcId="{12E26FEB-F6A9-4C08-ACCF-2366E5C00FF9}" destId="{96847156-4B01-4BC8-ABDC-540C9F656003}" srcOrd="0" destOrd="0" presId="urn:microsoft.com/office/officeart/2008/layout/VerticalCurvedList"/>
    <dgm:cxn modelId="{E43C09CB-4987-47DA-AE69-B719611FF570}" type="presParOf" srcId="{12E26FEB-F6A9-4C08-ACCF-2366E5C00FF9}" destId="{3FD518F0-AB98-4F07-8863-08CB3E37D5CE}" srcOrd="1" destOrd="0" presId="urn:microsoft.com/office/officeart/2008/layout/VerticalCurvedList"/>
    <dgm:cxn modelId="{DEA2B1F6-B815-4A58-B36B-4EF51E5822DA}" type="presParOf" srcId="{12E26FEB-F6A9-4C08-ACCF-2366E5C00FF9}" destId="{E930279B-BCC2-4D88-8E35-562191F86B11}" srcOrd="2" destOrd="0" presId="urn:microsoft.com/office/officeart/2008/layout/VerticalCurvedList"/>
    <dgm:cxn modelId="{4208DF55-B1FE-4168-BAD2-FA036E77AF1B}" type="presParOf" srcId="{12E26FEB-F6A9-4C08-ACCF-2366E5C00FF9}" destId="{61E908DA-DE06-4A49-9F7A-31196805713D}" srcOrd="3" destOrd="0" presId="urn:microsoft.com/office/officeart/2008/layout/VerticalCurvedList"/>
    <dgm:cxn modelId="{FF77FD04-C012-4DEF-B039-8E8997FE1762}" type="presParOf" srcId="{07D14589-6CC3-4700-8BA0-BE8E3036BDD4}" destId="{04C9326D-4F24-440E-BAC8-AA3C087D7745}" srcOrd="1" destOrd="0" presId="urn:microsoft.com/office/officeart/2008/layout/VerticalCurvedList"/>
    <dgm:cxn modelId="{843EF3B1-2E24-4357-91CA-ED75B7795EBB}" type="presParOf" srcId="{07D14589-6CC3-4700-8BA0-BE8E3036BDD4}" destId="{5D510A1B-465A-484C-B6B4-EC389B208957}" srcOrd="2" destOrd="0" presId="urn:microsoft.com/office/officeart/2008/layout/VerticalCurvedList"/>
    <dgm:cxn modelId="{92D4E1D4-1FC3-4511-A87B-E698A8E05347}" type="presParOf" srcId="{5D510A1B-465A-484C-B6B4-EC389B208957}" destId="{435FDBAA-861A-4782-91EB-48B49AF94E49}" srcOrd="0" destOrd="0" presId="urn:microsoft.com/office/officeart/2008/layout/VerticalCurvedList"/>
    <dgm:cxn modelId="{B8F87CEB-761F-4DEC-9991-8582BC9066E1}" type="presParOf" srcId="{07D14589-6CC3-4700-8BA0-BE8E3036BDD4}" destId="{4F652B4B-93F6-412D-91A1-93AF123638E0}" srcOrd="3" destOrd="0" presId="urn:microsoft.com/office/officeart/2008/layout/VerticalCurvedList"/>
    <dgm:cxn modelId="{ACD00782-DC91-40D6-859B-37620DD182F1}" type="presParOf" srcId="{07D14589-6CC3-4700-8BA0-BE8E3036BDD4}" destId="{5088A3F2-1318-4152-B763-830A918D3FA0}" srcOrd="4" destOrd="0" presId="urn:microsoft.com/office/officeart/2008/layout/VerticalCurvedList"/>
    <dgm:cxn modelId="{0F69886C-431D-4803-AB9F-56D51A62F395}" type="presParOf" srcId="{5088A3F2-1318-4152-B763-830A918D3FA0}" destId="{AB50212C-2C53-4E24-8174-B0BD5FB96715}" srcOrd="0" destOrd="0" presId="urn:microsoft.com/office/officeart/2008/layout/VerticalCurvedList"/>
    <dgm:cxn modelId="{E58133D4-1CB2-43DE-891A-FAEFE63F33F0}" type="presParOf" srcId="{07D14589-6CC3-4700-8BA0-BE8E3036BDD4}" destId="{EF599AE1-D8AD-4D17-8E4C-526F503DAD34}" srcOrd="5" destOrd="0" presId="urn:microsoft.com/office/officeart/2008/layout/VerticalCurvedList"/>
    <dgm:cxn modelId="{59698B56-55C9-44D1-B931-89F3FF7451F0}" type="presParOf" srcId="{07D14589-6CC3-4700-8BA0-BE8E3036BDD4}" destId="{20EDCE40-7EDE-4866-BD16-857DBC1CA85D}" srcOrd="6" destOrd="0" presId="urn:microsoft.com/office/officeart/2008/layout/VerticalCurvedList"/>
    <dgm:cxn modelId="{B2E75E9B-4D44-4D38-98BE-1519A5261160}" type="presParOf" srcId="{20EDCE40-7EDE-4866-BD16-857DBC1CA85D}" destId="{D004D6DD-B229-4C85-8317-AE2467FA4A74}" srcOrd="0" destOrd="0" presId="urn:microsoft.com/office/officeart/2008/layout/VerticalCurvedList"/>
    <dgm:cxn modelId="{50AAB4C8-A982-4BEF-8AEF-B2073029E539}" type="presParOf" srcId="{07D14589-6CC3-4700-8BA0-BE8E3036BDD4}" destId="{BDD221F2-F224-42D6-9600-E9DAC03983C1}" srcOrd="7" destOrd="0" presId="urn:microsoft.com/office/officeart/2008/layout/VerticalCurvedList"/>
    <dgm:cxn modelId="{DB492ADB-62B0-46E2-ADA8-A619F822131A}" type="presParOf" srcId="{07D14589-6CC3-4700-8BA0-BE8E3036BDD4}" destId="{D996D811-DD1D-4B2C-9923-059D7FFC765D}" srcOrd="8" destOrd="0" presId="urn:microsoft.com/office/officeart/2008/layout/VerticalCurvedList"/>
    <dgm:cxn modelId="{09DE2937-1DD2-4394-B18C-9D65F99612AF}" type="presParOf" srcId="{D996D811-DD1D-4B2C-9923-059D7FFC765D}" destId="{0761963D-162A-482D-824D-4213112C31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EAD366-E4C7-4199-8741-383C273B958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247A7-2770-45F6-BD7F-4CE039D677E4}">
      <dgm:prSet/>
      <dgm:spPr/>
      <dgm:t>
        <a:bodyPr/>
        <a:lstStyle/>
        <a:p>
          <a:r>
            <a:rPr lang="en-US">
              <a:latin typeface="Calibri (Body)"/>
            </a:rPr>
            <a:t>Tiết kiệm chi phí và tài nguyên: giảm chi phí thời gian, kỹ thuật, các chi phí khác</a:t>
          </a:r>
        </a:p>
      </dgm:t>
    </dgm:pt>
    <dgm:pt modelId="{C2E0ABDB-E4B9-4A62-AF6F-DDF49DE5F468}" type="parTrans" cxnId="{3A1AADFD-F683-470E-885D-2C5B3601691A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7327AAC1-089A-4B65-8F56-C05154F2EDCD}" type="sibTrans" cxnId="{3A1AADFD-F683-470E-885D-2C5B3601691A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31571EB1-AE20-4DF2-8665-0F95535CAB1C}">
      <dgm:prSet/>
      <dgm:spPr/>
      <dgm:t>
        <a:bodyPr/>
        <a:lstStyle/>
        <a:p>
          <a:r>
            <a:rPr lang="en-US">
              <a:latin typeface="Calibri (Body)"/>
            </a:rPr>
            <a:t>Nâng cao giá trị của trường: phân tích các dữ liệu từ các thành viên, các hoạt động, … giúp hệ thống và cải tiến hoạt động có lợi cho tất cả</a:t>
          </a:r>
        </a:p>
      </dgm:t>
    </dgm:pt>
    <dgm:pt modelId="{5998023B-0350-48F0-AE39-8E637C93F1CA}" type="parTrans" cxnId="{DE90E545-B474-469B-BCAA-69F1C8FE23CD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07DEDCBA-9602-4FA8-A0A3-7FB4B39EF93F}" type="sibTrans" cxnId="{DE90E545-B474-469B-BCAA-69F1C8FE23CD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9B4CCFD6-F708-40C9-89C0-AC7ACB8EC423}">
      <dgm:prSet/>
      <dgm:spPr/>
      <dgm:t>
        <a:bodyPr/>
        <a:lstStyle/>
        <a:p>
          <a:r>
            <a:rPr lang="en-US">
              <a:latin typeface="Calibri (Body)"/>
            </a:rPr>
            <a:t>Nâng cao trải nghiệm cho giảng viên / nhân viên / sinh viên: tạo ra </a:t>
          </a:r>
          <a:r>
            <a:rPr lang="vi-VN">
              <a:latin typeface="Calibri (Body)"/>
            </a:rPr>
            <a:t>trải nghiệm người dùng trực quan và liền mạch</a:t>
          </a:r>
          <a:endParaRPr lang="en-US">
            <a:latin typeface="Calibri (Body)"/>
          </a:endParaRPr>
        </a:p>
      </dgm:t>
    </dgm:pt>
    <dgm:pt modelId="{F0A2561C-4342-4775-AA9A-94A257F4E951}" type="parTrans" cxnId="{AC1AF96C-DF10-4D60-B9E3-8CE916840127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E9CFC044-AD68-4035-A2E8-A4BB08A17542}" type="sibTrans" cxnId="{AC1AF96C-DF10-4D60-B9E3-8CE916840127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9855EEA8-6CE7-46CC-B120-2366CF627E53}">
      <dgm:prSet/>
      <dgm:spPr/>
      <dgm:t>
        <a:bodyPr/>
        <a:lstStyle/>
        <a:p>
          <a:r>
            <a:rPr lang="en-US">
              <a:latin typeface="Calibri (Body)"/>
            </a:rPr>
            <a:t>Luôn cạnh tranh: không chuyển đổi </a:t>
          </a:r>
          <a:r>
            <a:rPr lang="en-US">
              <a:latin typeface="Calibri (Body)"/>
              <a:sym typeface="Wingdings" panose="05000000000000000000" pitchFamily="2" charset="2"/>
            </a:rPr>
            <a:t></a:t>
          </a:r>
          <a:r>
            <a:rPr lang="en-US">
              <a:latin typeface="Calibri (Body)"/>
            </a:rPr>
            <a:t> tụt hậu, không thu hút sinh viên, tốn nhiều chi phí hoạt động</a:t>
          </a:r>
        </a:p>
      </dgm:t>
    </dgm:pt>
    <dgm:pt modelId="{A2D92E43-D63E-4A69-A7C4-87ECCB5648AD}" type="parTrans" cxnId="{6034CC5B-7337-4961-99DF-0F8A6734F9DF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8266ADF3-F78F-47F9-817F-7A3E2C1959D8}" type="sibTrans" cxnId="{6034CC5B-7337-4961-99DF-0F8A6734F9DF}">
      <dgm:prSet/>
      <dgm:spPr/>
      <dgm:t>
        <a:bodyPr/>
        <a:lstStyle/>
        <a:p>
          <a:endParaRPr lang="en-US">
            <a:latin typeface="Calibri (Body)"/>
          </a:endParaRPr>
        </a:p>
      </dgm:t>
    </dgm:pt>
    <dgm:pt modelId="{E484FC03-4EDC-4D01-8B63-9097DC6A9B06}" type="pres">
      <dgm:prSet presAssocID="{6CEAD366-E4C7-4199-8741-383C273B958E}" presName="Name0" presStyleCnt="0">
        <dgm:presLayoutVars>
          <dgm:chMax val="7"/>
          <dgm:chPref val="7"/>
          <dgm:dir/>
        </dgm:presLayoutVars>
      </dgm:prSet>
      <dgm:spPr/>
    </dgm:pt>
    <dgm:pt modelId="{07D14589-6CC3-4700-8BA0-BE8E3036BDD4}" type="pres">
      <dgm:prSet presAssocID="{6CEAD366-E4C7-4199-8741-383C273B958E}" presName="Name1" presStyleCnt="0"/>
      <dgm:spPr/>
    </dgm:pt>
    <dgm:pt modelId="{12E26FEB-F6A9-4C08-ACCF-2366E5C00FF9}" type="pres">
      <dgm:prSet presAssocID="{6CEAD366-E4C7-4199-8741-383C273B958E}" presName="cycle" presStyleCnt="0"/>
      <dgm:spPr/>
    </dgm:pt>
    <dgm:pt modelId="{96847156-4B01-4BC8-ABDC-540C9F656003}" type="pres">
      <dgm:prSet presAssocID="{6CEAD366-E4C7-4199-8741-383C273B958E}" presName="srcNode" presStyleLbl="node1" presStyleIdx="0" presStyleCnt="4"/>
      <dgm:spPr/>
    </dgm:pt>
    <dgm:pt modelId="{3FD518F0-AB98-4F07-8863-08CB3E37D5CE}" type="pres">
      <dgm:prSet presAssocID="{6CEAD366-E4C7-4199-8741-383C273B958E}" presName="conn" presStyleLbl="parChTrans1D2" presStyleIdx="0" presStyleCnt="1"/>
      <dgm:spPr/>
    </dgm:pt>
    <dgm:pt modelId="{E930279B-BCC2-4D88-8E35-562191F86B11}" type="pres">
      <dgm:prSet presAssocID="{6CEAD366-E4C7-4199-8741-383C273B958E}" presName="extraNode" presStyleLbl="node1" presStyleIdx="0" presStyleCnt="4"/>
      <dgm:spPr/>
    </dgm:pt>
    <dgm:pt modelId="{61E908DA-DE06-4A49-9F7A-31196805713D}" type="pres">
      <dgm:prSet presAssocID="{6CEAD366-E4C7-4199-8741-383C273B958E}" presName="dstNode" presStyleLbl="node1" presStyleIdx="0" presStyleCnt="4"/>
      <dgm:spPr/>
    </dgm:pt>
    <dgm:pt modelId="{2061DA21-307B-4610-9B10-498A4FA6D6DD}" type="pres">
      <dgm:prSet presAssocID="{885247A7-2770-45F6-BD7F-4CE039D677E4}" presName="text_1" presStyleLbl="node1" presStyleIdx="0" presStyleCnt="4">
        <dgm:presLayoutVars>
          <dgm:bulletEnabled val="1"/>
        </dgm:presLayoutVars>
      </dgm:prSet>
      <dgm:spPr/>
    </dgm:pt>
    <dgm:pt modelId="{B307FC8D-EBA3-498E-82B1-564D8DA9BC84}" type="pres">
      <dgm:prSet presAssocID="{885247A7-2770-45F6-BD7F-4CE039D677E4}" presName="accent_1" presStyleCnt="0"/>
      <dgm:spPr/>
    </dgm:pt>
    <dgm:pt modelId="{1CD72614-FD83-480E-AF49-E6630B5FE5B4}" type="pres">
      <dgm:prSet presAssocID="{885247A7-2770-45F6-BD7F-4CE039D677E4}" presName="accentRepeatNode" presStyleLbl="solidFgAcc1" presStyleIdx="0" presStyleCnt="4"/>
      <dgm:spPr/>
    </dgm:pt>
    <dgm:pt modelId="{51B0DDDD-D9F7-4861-9715-F919704FE7FC}" type="pres">
      <dgm:prSet presAssocID="{31571EB1-AE20-4DF2-8665-0F95535CAB1C}" presName="text_2" presStyleLbl="node1" presStyleIdx="1" presStyleCnt="4">
        <dgm:presLayoutVars>
          <dgm:bulletEnabled val="1"/>
        </dgm:presLayoutVars>
      </dgm:prSet>
      <dgm:spPr/>
    </dgm:pt>
    <dgm:pt modelId="{647CBA9C-E1F3-4629-9F61-4BBC766C9975}" type="pres">
      <dgm:prSet presAssocID="{31571EB1-AE20-4DF2-8665-0F95535CAB1C}" presName="accent_2" presStyleCnt="0"/>
      <dgm:spPr/>
    </dgm:pt>
    <dgm:pt modelId="{5D716628-DB99-478D-9674-4127BE432770}" type="pres">
      <dgm:prSet presAssocID="{31571EB1-AE20-4DF2-8665-0F95535CAB1C}" presName="accentRepeatNode" presStyleLbl="solidFgAcc1" presStyleIdx="1" presStyleCnt="4"/>
      <dgm:spPr/>
    </dgm:pt>
    <dgm:pt modelId="{35003674-8799-4D85-ACF6-4C84DF3921E0}" type="pres">
      <dgm:prSet presAssocID="{9B4CCFD6-F708-40C9-89C0-AC7ACB8EC423}" presName="text_3" presStyleLbl="node1" presStyleIdx="2" presStyleCnt="4">
        <dgm:presLayoutVars>
          <dgm:bulletEnabled val="1"/>
        </dgm:presLayoutVars>
      </dgm:prSet>
      <dgm:spPr/>
    </dgm:pt>
    <dgm:pt modelId="{C94DD19F-3106-46FC-86F5-66E15E26528D}" type="pres">
      <dgm:prSet presAssocID="{9B4CCFD6-F708-40C9-89C0-AC7ACB8EC423}" presName="accent_3" presStyleCnt="0"/>
      <dgm:spPr/>
    </dgm:pt>
    <dgm:pt modelId="{63D3B63F-353A-4861-A4FD-713A2D3BEB97}" type="pres">
      <dgm:prSet presAssocID="{9B4CCFD6-F708-40C9-89C0-AC7ACB8EC423}" presName="accentRepeatNode" presStyleLbl="solidFgAcc1" presStyleIdx="2" presStyleCnt="4"/>
      <dgm:spPr/>
    </dgm:pt>
    <dgm:pt modelId="{DE3832BA-0341-4BD9-A093-C502C8F15301}" type="pres">
      <dgm:prSet presAssocID="{9855EEA8-6CE7-46CC-B120-2366CF627E53}" presName="text_4" presStyleLbl="node1" presStyleIdx="3" presStyleCnt="4">
        <dgm:presLayoutVars>
          <dgm:bulletEnabled val="1"/>
        </dgm:presLayoutVars>
      </dgm:prSet>
      <dgm:spPr/>
    </dgm:pt>
    <dgm:pt modelId="{DFC36B87-D143-4261-9D84-15FEB38B40F9}" type="pres">
      <dgm:prSet presAssocID="{9855EEA8-6CE7-46CC-B120-2366CF627E53}" presName="accent_4" presStyleCnt="0"/>
      <dgm:spPr/>
    </dgm:pt>
    <dgm:pt modelId="{B06405FA-9F25-4774-82D6-9DF258E0981E}" type="pres">
      <dgm:prSet presAssocID="{9855EEA8-6CE7-46CC-B120-2366CF627E53}" presName="accentRepeatNode" presStyleLbl="solidFgAcc1" presStyleIdx="3" presStyleCnt="4"/>
      <dgm:spPr/>
    </dgm:pt>
  </dgm:ptLst>
  <dgm:cxnLst>
    <dgm:cxn modelId="{FC5BDD06-066B-42C9-8F1C-CFAF2CA8780D}" type="presOf" srcId="{9B4CCFD6-F708-40C9-89C0-AC7ACB8EC423}" destId="{35003674-8799-4D85-ACF6-4C84DF3921E0}" srcOrd="0" destOrd="0" presId="urn:microsoft.com/office/officeart/2008/layout/VerticalCurvedList"/>
    <dgm:cxn modelId="{6034CC5B-7337-4961-99DF-0F8A6734F9DF}" srcId="{6CEAD366-E4C7-4199-8741-383C273B958E}" destId="{9855EEA8-6CE7-46CC-B120-2366CF627E53}" srcOrd="3" destOrd="0" parTransId="{A2D92E43-D63E-4A69-A7C4-87ECCB5648AD}" sibTransId="{8266ADF3-F78F-47F9-817F-7A3E2C1959D8}"/>
    <dgm:cxn modelId="{DE90E545-B474-469B-BCAA-69F1C8FE23CD}" srcId="{6CEAD366-E4C7-4199-8741-383C273B958E}" destId="{31571EB1-AE20-4DF2-8665-0F95535CAB1C}" srcOrd="1" destOrd="0" parTransId="{5998023B-0350-48F0-AE39-8E637C93F1CA}" sibTransId="{07DEDCBA-9602-4FA8-A0A3-7FB4B39EF93F}"/>
    <dgm:cxn modelId="{AC1AF96C-DF10-4D60-B9E3-8CE916840127}" srcId="{6CEAD366-E4C7-4199-8741-383C273B958E}" destId="{9B4CCFD6-F708-40C9-89C0-AC7ACB8EC423}" srcOrd="2" destOrd="0" parTransId="{F0A2561C-4342-4775-AA9A-94A257F4E951}" sibTransId="{E9CFC044-AD68-4035-A2E8-A4BB08A17542}"/>
    <dgm:cxn modelId="{1619F687-C41F-41B0-8B38-CB47699A66BE}" type="presOf" srcId="{6CEAD366-E4C7-4199-8741-383C273B958E}" destId="{E484FC03-4EDC-4D01-8B63-9097DC6A9B06}" srcOrd="0" destOrd="0" presId="urn:microsoft.com/office/officeart/2008/layout/VerticalCurvedList"/>
    <dgm:cxn modelId="{C192BB96-3BC1-4AF5-986B-495B3216E438}" type="presOf" srcId="{31571EB1-AE20-4DF2-8665-0F95535CAB1C}" destId="{51B0DDDD-D9F7-4861-9715-F919704FE7FC}" srcOrd="0" destOrd="0" presId="urn:microsoft.com/office/officeart/2008/layout/VerticalCurvedList"/>
    <dgm:cxn modelId="{95ADEEC4-DE81-4615-AC26-98C0A8128F65}" type="presOf" srcId="{7327AAC1-089A-4B65-8F56-C05154F2EDCD}" destId="{3FD518F0-AB98-4F07-8863-08CB3E37D5CE}" srcOrd="0" destOrd="0" presId="urn:microsoft.com/office/officeart/2008/layout/VerticalCurvedList"/>
    <dgm:cxn modelId="{DD192FEF-0186-4DD0-B0EC-FDCD421A2BC8}" type="presOf" srcId="{9855EEA8-6CE7-46CC-B120-2366CF627E53}" destId="{DE3832BA-0341-4BD9-A093-C502C8F15301}" srcOrd="0" destOrd="0" presId="urn:microsoft.com/office/officeart/2008/layout/VerticalCurvedList"/>
    <dgm:cxn modelId="{3AC6C8FC-17A6-466E-8674-A9A05E1BF768}" type="presOf" srcId="{885247A7-2770-45F6-BD7F-4CE039D677E4}" destId="{2061DA21-307B-4610-9B10-498A4FA6D6DD}" srcOrd="0" destOrd="0" presId="urn:microsoft.com/office/officeart/2008/layout/VerticalCurvedList"/>
    <dgm:cxn modelId="{3A1AADFD-F683-470E-885D-2C5B3601691A}" srcId="{6CEAD366-E4C7-4199-8741-383C273B958E}" destId="{885247A7-2770-45F6-BD7F-4CE039D677E4}" srcOrd="0" destOrd="0" parTransId="{C2E0ABDB-E4B9-4A62-AF6F-DDF49DE5F468}" sibTransId="{7327AAC1-089A-4B65-8F56-C05154F2EDCD}"/>
    <dgm:cxn modelId="{6713D8A6-4D9E-40E9-B7E6-D990B54EB2B8}" type="presParOf" srcId="{E484FC03-4EDC-4D01-8B63-9097DC6A9B06}" destId="{07D14589-6CC3-4700-8BA0-BE8E3036BDD4}" srcOrd="0" destOrd="0" presId="urn:microsoft.com/office/officeart/2008/layout/VerticalCurvedList"/>
    <dgm:cxn modelId="{0E3C34F5-329A-437D-8C8F-8CBF8E919983}" type="presParOf" srcId="{07D14589-6CC3-4700-8BA0-BE8E3036BDD4}" destId="{12E26FEB-F6A9-4C08-ACCF-2366E5C00FF9}" srcOrd="0" destOrd="0" presId="urn:microsoft.com/office/officeart/2008/layout/VerticalCurvedList"/>
    <dgm:cxn modelId="{4B4BAD2F-E3B9-4C32-B70D-A64DA8F50210}" type="presParOf" srcId="{12E26FEB-F6A9-4C08-ACCF-2366E5C00FF9}" destId="{96847156-4B01-4BC8-ABDC-540C9F656003}" srcOrd="0" destOrd="0" presId="urn:microsoft.com/office/officeart/2008/layout/VerticalCurvedList"/>
    <dgm:cxn modelId="{E43C09CB-4987-47DA-AE69-B719611FF570}" type="presParOf" srcId="{12E26FEB-F6A9-4C08-ACCF-2366E5C00FF9}" destId="{3FD518F0-AB98-4F07-8863-08CB3E37D5CE}" srcOrd="1" destOrd="0" presId="urn:microsoft.com/office/officeart/2008/layout/VerticalCurvedList"/>
    <dgm:cxn modelId="{DEA2B1F6-B815-4A58-B36B-4EF51E5822DA}" type="presParOf" srcId="{12E26FEB-F6A9-4C08-ACCF-2366E5C00FF9}" destId="{E930279B-BCC2-4D88-8E35-562191F86B11}" srcOrd="2" destOrd="0" presId="urn:microsoft.com/office/officeart/2008/layout/VerticalCurvedList"/>
    <dgm:cxn modelId="{4208DF55-B1FE-4168-BAD2-FA036E77AF1B}" type="presParOf" srcId="{12E26FEB-F6A9-4C08-ACCF-2366E5C00FF9}" destId="{61E908DA-DE06-4A49-9F7A-31196805713D}" srcOrd="3" destOrd="0" presId="urn:microsoft.com/office/officeart/2008/layout/VerticalCurvedList"/>
    <dgm:cxn modelId="{0FD78E02-AD44-46D1-BB36-9975CCFA9F28}" type="presParOf" srcId="{07D14589-6CC3-4700-8BA0-BE8E3036BDD4}" destId="{2061DA21-307B-4610-9B10-498A4FA6D6DD}" srcOrd="1" destOrd="0" presId="urn:microsoft.com/office/officeart/2008/layout/VerticalCurvedList"/>
    <dgm:cxn modelId="{81A9A99A-E539-4A4E-8958-39F5B110D135}" type="presParOf" srcId="{07D14589-6CC3-4700-8BA0-BE8E3036BDD4}" destId="{B307FC8D-EBA3-498E-82B1-564D8DA9BC84}" srcOrd="2" destOrd="0" presId="urn:microsoft.com/office/officeart/2008/layout/VerticalCurvedList"/>
    <dgm:cxn modelId="{EFFBB358-D324-4B1D-AC3C-93BF20A76272}" type="presParOf" srcId="{B307FC8D-EBA3-498E-82B1-564D8DA9BC84}" destId="{1CD72614-FD83-480E-AF49-E6630B5FE5B4}" srcOrd="0" destOrd="0" presId="urn:microsoft.com/office/officeart/2008/layout/VerticalCurvedList"/>
    <dgm:cxn modelId="{B39F147F-4F83-44D9-804E-017AECFBF8EB}" type="presParOf" srcId="{07D14589-6CC3-4700-8BA0-BE8E3036BDD4}" destId="{51B0DDDD-D9F7-4861-9715-F919704FE7FC}" srcOrd="3" destOrd="0" presId="urn:microsoft.com/office/officeart/2008/layout/VerticalCurvedList"/>
    <dgm:cxn modelId="{100895CC-9FF6-4E0C-902A-E883071845BE}" type="presParOf" srcId="{07D14589-6CC3-4700-8BA0-BE8E3036BDD4}" destId="{647CBA9C-E1F3-4629-9F61-4BBC766C9975}" srcOrd="4" destOrd="0" presId="urn:microsoft.com/office/officeart/2008/layout/VerticalCurvedList"/>
    <dgm:cxn modelId="{841289B3-C625-4E78-85CE-918688300697}" type="presParOf" srcId="{647CBA9C-E1F3-4629-9F61-4BBC766C9975}" destId="{5D716628-DB99-478D-9674-4127BE432770}" srcOrd="0" destOrd="0" presId="urn:microsoft.com/office/officeart/2008/layout/VerticalCurvedList"/>
    <dgm:cxn modelId="{AF8850CA-3BD7-4B41-9C80-1C9BFAC5858D}" type="presParOf" srcId="{07D14589-6CC3-4700-8BA0-BE8E3036BDD4}" destId="{35003674-8799-4D85-ACF6-4C84DF3921E0}" srcOrd="5" destOrd="0" presId="urn:microsoft.com/office/officeart/2008/layout/VerticalCurvedList"/>
    <dgm:cxn modelId="{D7BD09AA-5222-44E9-AA12-B48D3718050A}" type="presParOf" srcId="{07D14589-6CC3-4700-8BA0-BE8E3036BDD4}" destId="{C94DD19F-3106-46FC-86F5-66E15E26528D}" srcOrd="6" destOrd="0" presId="urn:microsoft.com/office/officeart/2008/layout/VerticalCurvedList"/>
    <dgm:cxn modelId="{7FAE42DE-FEBC-494F-B764-16AEFD368ABE}" type="presParOf" srcId="{C94DD19F-3106-46FC-86F5-66E15E26528D}" destId="{63D3B63F-353A-4861-A4FD-713A2D3BEB97}" srcOrd="0" destOrd="0" presId="urn:microsoft.com/office/officeart/2008/layout/VerticalCurvedList"/>
    <dgm:cxn modelId="{76DC6081-D88A-4D11-804F-4F5B9234FF39}" type="presParOf" srcId="{07D14589-6CC3-4700-8BA0-BE8E3036BDD4}" destId="{DE3832BA-0341-4BD9-A093-C502C8F15301}" srcOrd="7" destOrd="0" presId="urn:microsoft.com/office/officeart/2008/layout/VerticalCurvedList"/>
    <dgm:cxn modelId="{85D00C59-80AC-49A7-AA51-E3F8448CCC9F}" type="presParOf" srcId="{07D14589-6CC3-4700-8BA0-BE8E3036BDD4}" destId="{DFC36B87-D143-4261-9D84-15FEB38B40F9}" srcOrd="8" destOrd="0" presId="urn:microsoft.com/office/officeart/2008/layout/VerticalCurvedList"/>
    <dgm:cxn modelId="{44C9F621-507B-42CF-A210-AE3919F4E789}" type="presParOf" srcId="{DFC36B87-D143-4261-9D84-15FEB38B40F9}" destId="{B06405FA-9F25-4774-82D6-9DF258E0981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BD4F4E-BEBB-42CB-988B-F124CF992A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E44B2E-5A35-4DE6-B57F-E3CD8AE65E38}">
      <dgm:prSet/>
      <dgm:spPr/>
      <dgm:t>
        <a:bodyPr/>
        <a:lstStyle/>
        <a:p>
          <a:r>
            <a:rPr lang="en-US"/>
            <a:t>Tầm nhìn</a:t>
          </a:r>
        </a:p>
      </dgm:t>
    </dgm:pt>
    <dgm:pt modelId="{74FB1CC8-71DD-44A3-A733-333C7F7690D6}" type="parTrans" cxnId="{4C7B71FF-077C-43F4-8ACE-D6730C331F61}">
      <dgm:prSet/>
      <dgm:spPr/>
      <dgm:t>
        <a:bodyPr/>
        <a:lstStyle/>
        <a:p>
          <a:endParaRPr lang="en-US"/>
        </a:p>
      </dgm:t>
    </dgm:pt>
    <dgm:pt modelId="{3ABD734D-7381-415D-9E3C-306A31AE5258}" type="sibTrans" cxnId="{4C7B71FF-077C-43F4-8ACE-D6730C331F61}">
      <dgm:prSet/>
      <dgm:spPr/>
      <dgm:t>
        <a:bodyPr/>
        <a:lstStyle/>
        <a:p>
          <a:endParaRPr lang="en-US"/>
        </a:p>
      </dgm:t>
    </dgm:pt>
    <dgm:pt modelId="{942B546B-C658-4471-99D5-740E8521E379}">
      <dgm:prSet custT="1"/>
      <dgm:spPr/>
      <dgm:t>
        <a:bodyPr/>
        <a:lstStyle/>
        <a:p>
          <a:r>
            <a:rPr lang="en-US" sz="2000">
              <a:latin typeface="Calibri (Body)"/>
            </a:rPr>
            <a:t>Cả tổ chức thống nhất trong chuyển đổi</a:t>
          </a:r>
        </a:p>
      </dgm:t>
    </dgm:pt>
    <dgm:pt modelId="{9C2EFA40-2BAD-4BAE-84CE-CE0BE0EA0427}" type="parTrans" cxnId="{D704534F-8CB2-4E05-816B-5BEB0DDBF432}">
      <dgm:prSet/>
      <dgm:spPr/>
      <dgm:t>
        <a:bodyPr/>
        <a:lstStyle/>
        <a:p>
          <a:endParaRPr lang="en-US"/>
        </a:p>
      </dgm:t>
    </dgm:pt>
    <dgm:pt modelId="{20E644B0-696F-4679-B4B4-69E6774C6D6E}" type="sibTrans" cxnId="{D704534F-8CB2-4E05-816B-5BEB0DDBF432}">
      <dgm:prSet/>
      <dgm:spPr/>
      <dgm:t>
        <a:bodyPr/>
        <a:lstStyle/>
        <a:p>
          <a:endParaRPr lang="en-US"/>
        </a:p>
      </dgm:t>
    </dgm:pt>
    <dgm:pt modelId="{14F4723B-8DA6-47D4-879B-CFCD6058811F}">
      <dgm:prSet custT="1"/>
      <dgm:spPr/>
      <dgm:t>
        <a:bodyPr/>
        <a:lstStyle/>
        <a:p>
          <a:r>
            <a:rPr lang="vi-VN" sz="2000">
              <a:latin typeface="Calibri (Body)"/>
            </a:rPr>
            <a:t>Tầm nhìn rõ ràng sẽ giúp trường và các bên liên quan tham gia và đầu tư nhiều hơn vào chuyển đổi số</a:t>
          </a:r>
          <a:endParaRPr lang="en-US" sz="2000">
            <a:latin typeface="Calibri (Body)"/>
          </a:endParaRPr>
        </a:p>
      </dgm:t>
    </dgm:pt>
    <dgm:pt modelId="{1A3804D0-FCC9-47E2-8EE2-AD431455F6CA}" type="parTrans" cxnId="{8C51595A-679D-4591-9C7B-16D06CF7A6B0}">
      <dgm:prSet/>
      <dgm:spPr/>
      <dgm:t>
        <a:bodyPr/>
        <a:lstStyle/>
        <a:p>
          <a:endParaRPr lang="en-US"/>
        </a:p>
      </dgm:t>
    </dgm:pt>
    <dgm:pt modelId="{74B0B52D-D3BE-47A5-A845-1A65CED4B2CA}" type="sibTrans" cxnId="{8C51595A-679D-4591-9C7B-16D06CF7A6B0}">
      <dgm:prSet/>
      <dgm:spPr/>
      <dgm:t>
        <a:bodyPr/>
        <a:lstStyle/>
        <a:p>
          <a:endParaRPr lang="en-US"/>
        </a:p>
      </dgm:t>
    </dgm:pt>
    <dgm:pt modelId="{E4207903-5C28-46A7-943D-77FEB7A5F5BA}">
      <dgm:prSet/>
      <dgm:spPr/>
      <dgm:t>
        <a:bodyPr/>
        <a:lstStyle/>
        <a:p>
          <a:r>
            <a:rPr lang="en-US"/>
            <a:t>Sử dụng công nghệ</a:t>
          </a:r>
        </a:p>
      </dgm:t>
    </dgm:pt>
    <dgm:pt modelId="{DF14540F-D70B-4579-AB3F-3F682F715F0E}" type="parTrans" cxnId="{48B3E651-D498-4065-BA0E-2D7EB665F892}">
      <dgm:prSet/>
      <dgm:spPr/>
      <dgm:t>
        <a:bodyPr/>
        <a:lstStyle/>
        <a:p>
          <a:endParaRPr lang="en-US"/>
        </a:p>
      </dgm:t>
    </dgm:pt>
    <dgm:pt modelId="{2EBE7341-BCF0-4B52-808A-C0A44C6B0EFC}" type="sibTrans" cxnId="{48B3E651-D498-4065-BA0E-2D7EB665F892}">
      <dgm:prSet/>
      <dgm:spPr/>
      <dgm:t>
        <a:bodyPr/>
        <a:lstStyle/>
        <a:p>
          <a:endParaRPr lang="en-US"/>
        </a:p>
      </dgm:t>
    </dgm:pt>
    <dgm:pt modelId="{C73E27B2-3E9A-4A36-B73F-4333BDBB36B1}">
      <dgm:prSet custT="1"/>
      <dgm:spPr/>
      <dgm:t>
        <a:bodyPr/>
        <a:lstStyle/>
        <a:p>
          <a:r>
            <a:rPr lang="en-US" sz="2000">
              <a:latin typeface="Calibri (Body)"/>
            </a:rPr>
            <a:t>Càng lớn tuổi, khả năng tiếp thu và sử dụng công nghệ càng khó</a:t>
          </a:r>
        </a:p>
      </dgm:t>
    </dgm:pt>
    <dgm:pt modelId="{18114259-3E3B-4941-9CD6-2D0FC3AAE127}" type="parTrans" cxnId="{08787687-F2A6-401A-A4EF-CCD8402A84FF}">
      <dgm:prSet/>
      <dgm:spPr/>
      <dgm:t>
        <a:bodyPr/>
        <a:lstStyle/>
        <a:p>
          <a:endParaRPr lang="en-US"/>
        </a:p>
      </dgm:t>
    </dgm:pt>
    <dgm:pt modelId="{1442AE8D-2CC7-49B6-85C4-E1B53CA31704}" type="sibTrans" cxnId="{08787687-F2A6-401A-A4EF-CCD8402A84FF}">
      <dgm:prSet/>
      <dgm:spPr/>
      <dgm:t>
        <a:bodyPr/>
        <a:lstStyle/>
        <a:p>
          <a:endParaRPr lang="en-US"/>
        </a:p>
      </dgm:t>
    </dgm:pt>
    <dgm:pt modelId="{AAFE4704-F05D-49BA-86C1-61AFEFB4A99A}">
      <dgm:prSet custT="1"/>
      <dgm:spPr/>
      <dgm:t>
        <a:bodyPr/>
        <a:lstStyle/>
        <a:p>
          <a:r>
            <a:rPr lang="en-US" sz="2000">
              <a:latin typeface="Calibri (Body)"/>
            </a:rPr>
            <a:t>Các thành viên có nền tảng khác nhau </a:t>
          </a:r>
          <a:r>
            <a:rPr lang="en-US" sz="20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>
              <a:latin typeface="Calibri (Body)"/>
            </a:rPr>
            <a:t> khả năng thích ứng công nghệ cũng khác nhau</a:t>
          </a:r>
        </a:p>
      </dgm:t>
    </dgm:pt>
    <dgm:pt modelId="{C90F6D83-7E33-47DA-87EB-3A47BA6C2BF0}" type="parTrans" cxnId="{73BB9F18-366B-4368-B476-EE509C19B246}">
      <dgm:prSet/>
      <dgm:spPr/>
      <dgm:t>
        <a:bodyPr/>
        <a:lstStyle/>
        <a:p>
          <a:endParaRPr lang="en-US"/>
        </a:p>
      </dgm:t>
    </dgm:pt>
    <dgm:pt modelId="{3F0BEA45-1C4D-4B7D-97B3-0A94ADDD12E8}" type="sibTrans" cxnId="{73BB9F18-366B-4368-B476-EE509C19B246}">
      <dgm:prSet/>
      <dgm:spPr/>
      <dgm:t>
        <a:bodyPr/>
        <a:lstStyle/>
        <a:p>
          <a:endParaRPr lang="en-US"/>
        </a:p>
      </dgm:t>
    </dgm:pt>
    <dgm:pt modelId="{A81F9453-7B1F-41A2-B7F9-AAA25B0FDDC6}">
      <dgm:prSet/>
      <dgm:spPr/>
      <dgm:t>
        <a:bodyPr/>
        <a:lstStyle/>
        <a:p>
          <a:r>
            <a:rPr lang="en-US"/>
            <a:t>Hạ tầng lạc hậu</a:t>
          </a:r>
        </a:p>
      </dgm:t>
    </dgm:pt>
    <dgm:pt modelId="{E38E66FE-44B5-45FD-9963-A0E18F47857F}" type="parTrans" cxnId="{4ABFA6B5-7FB1-417D-997C-16CC933C145A}">
      <dgm:prSet/>
      <dgm:spPr/>
      <dgm:t>
        <a:bodyPr/>
        <a:lstStyle/>
        <a:p>
          <a:endParaRPr lang="en-US"/>
        </a:p>
      </dgm:t>
    </dgm:pt>
    <dgm:pt modelId="{58ECB6DA-576A-4ABB-813B-4E3CA773C180}" type="sibTrans" cxnId="{4ABFA6B5-7FB1-417D-997C-16CC933C145A}">
      <dgm:prSet/>
      <dgm:spPr/>
      <dgm:t>
        <a:bodyPr/>
        <a:lstStyle/>
        <a:p>
          <a:endParaRPr lang="en-US"/>
        </a:p>
      </dgm:t>
    </dgm:pt>
    <dgm:pt modelId="{6E51513B-064A-4AEA-B5BC-EEF968234FAE}">
      <dgm:prSet custT="1"/>
      <dgm:spPr/>
      <dgm:t>
        <a:bodyPr/>
        <a:lstStyle/>
        <a:p>
          <a:r>
            <a:rPr lang="en-US" sz="2000">
              <a:latin typeface="Calibri (Body)"/>
            </a:rPr>
            <a:t>Các công nghệ đang sử dụng có thể lạc hậu, khó nâng cấp (do chi phí)</a:t>
          </a:r>
        </a:p>
      </dgm:t>
    </dgm:pt>
    <dgm:pt modelId="{AB518AD4-0598-4338-A692-D0A90ECC2FB7}" type="parTrans" cxnId="{118BB1AD-6AF5-4E5B-972C-B6DFF9A81DC9}">
      <dgm:prSet/>
      <dgm:spPr/>
      <dgm:t>
        <a:bodyPr/>
        <a:lstStyle/>
        <a:p>
          <a:endParaRPr lang="en-US"/>
        </a:p>
      </dgm:t>
    </dgm:pt>
    <dgm:pt modelId="{5FF5F3B1-B0BF-447C-88B5-3881FF1A3CEB}" type="sibTrans" cxnId="{118BB1AD-6AF5-4E5B-972C-B6DFF9A81DC9}">
      <dgm:prSet/>
      <dgm:spPr/>
      <dgm:t>
        <a:bodyPr/>
        <a:lstStyle/>
        <a:p>
          <a:endParaRPr lang="en-US"/>
        </a:p>
      </dgm:t>
    </dgm:pt>
    <dgm:pt modelId="{433759C0-A215-46AA-9813-A49851CB0934}">
      <dgm:prSet/>
      <dgm:spPr/>
      <dgm:t>
        <a:bodyPr/>
        <a:lstStyle/>
        <a:p>
          <a:r>
            <a:rPr lang="en-US"/>
            <a:t>Vấn đề bảo mật</a:t>
          </a:r>
        </a:p>
      </dgm:t>
    </dgm:pt>
    <dgm:pt modelId="{F365F28A-3699-4836-B8D1-0EB9CDC17527}" type="parTrans" cxnId="{07E7C9E9-A066-4349-9FF7-E856F7913E17}">
      <dgm:prSet/>
      <dgm:spPr/>
      <dgm:t>
        <a:bodyPr/>
        <a:lstStyle/>
        <a:p>
          <a:endParaRPr lang="en-US"/>
        </a:p>
      </dgm:t>
    </dgm:pt>
    <dgm:pt modelId="{BC224CDA-67AC-4ED2-9234-84FC395ECCE9}" type="sibTrans" cxnId="{07E7C9E9-A066-4349-9FF7-E856F7913E17}">
      <dgm:prSet/>
      <dgm:spPr/>
      <dgm:t>
        <a:bodyPr/>
        <a:lstStyle/>
        <a:p>
          <a:endParaRPr lang="en-US"/>
        </a:p>
      </dgm:t>
    </dgm:pt>
    <dgm:pt modelId="{D32CC7B7-0861-4708-9307-1F0DAF35BAAD}">
      <dgm:prSet custT="1"/>
      <dgm:spPr/>
      <dgm:t>
        <a:bodyPr/>
        <a:lstStyle/>
        <a:p>
          <a:r>
            <a:rPr lang="en-US" sz="2000">
              <a:latin typeface="Calibri (Body)"/>
            </a:rPr>
            <a:t>Ứng dụng công nghệ thông tin </a:t>
          </a:r>
          <a:r>
            <a:rPr lang="en-US" sz="20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>
              <a:latin typeface="Calibri (Body)"/>
            </a:rPr>
            <a:t> có thể bị tấn công</a:t>
          </a:r>
        </a:p>
      </dgm:t>
    </dgm:pt>
    <dgm:pt modelId="{C2E8216A-8F64-4A36-980E-DF47D8766E17}" type="parTrans" cxnId="{421F9BCC-0736-4239-9F62-B7649F3F6659}">
      <dgm:prSet/>
      <dgm:spPr/>
      <dgm:t>
        <a:bodyPr/>
        <a:lstStyle/>
        <a:p>
          <a:endParaRPr lang="en-US"/>
        </a:p>
      </dgm:t>
    </dgm:pt>
    <dgm:pt modelId="{A0A05BCD-DB2D-4EAD-AA08-3C3B85E00D31}" type="sibTrans" cxnId="{421F9BCC-0736-4239-9F62-B7649F3F6659}">
      <dgm:prSet/>
      <dgm:spPr/>
      <dgm:t>
        <a:bodyPr/>
        <a:lstStyle/>
        <a:p>
          <a:endParaRPr lang="en-US"/>
        </a:p>
      </dgm:t>
    </dgm:pt>
    <dgm:pt modelId="{2755B9DB-7B99-4E48-94D6-69C537EA520D}">
      <dgm:prSet custT="1"/>
      <dgm:spPr/>
      <dgm:t>
        <a:bodyPr/>
        <a:lstStyle/>
        <a:p>
          <a:r>
            <a:rPr lang="en-US" sz="2000">
              <a:latin typeface="Calibri (Body)"/>
            </a:rPr>
            <a:t>Có nhiều dữ liệu quan trọng và nhạy cảm trong cơ sở giáo dục đại học </a:t>
          </a:r>
          <a:r>
            <a:rPr lang="en-US" sz="20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>
              <a:latin typeface="Calibri (Body)"/>
            </a:rPr>
            <a:t> cần đầu tư hạ tầng và nhân lực cho công tác an toàn thông tin</a:t>
          </a:r>
        </a:p>
      </dgm:t>
    </dgm:pt>
    <dgm:pt modelId="{1C65AF5B-0E88-411A-BA65-F83F45DA4D3B}" type="parTrans" cxnId="{685698BD-90B8-41B1-9183-6259CC0647CC}">
      <dgm:prSet/>
      <dgm:spPr/>
      <dgm:t>
        <a:bodyPr/>
        <a:lstStyle/>
        <a:p>
          <a:endParaRPr lang="en-US"/>
        </a:p>
      </dgm:t>
    </dgm:pt>
    <dgm:pt modelId="{26C9110A-23EB-4CCA-947B-B3541DA209FE}" type="sibTrans" cxnId="{685698BD-90B8-41B1-9183-6259CC0647CC}">
      <dgm:prSet/>
      <dgm:spPr/>
      <dgm:t>
        <a:bodyPr/>
        <a:lstStyle/>
        <a:p>
          <a:endParaRPr lang="en-US"/>
        </a:p>
      </dgm:t>
    </dgm:pt>
    <dgm:pt modelId="{63E0A5EA-8A70-40C9-B78E-F498E9C9AE18}" type="pres">
      <dgm:prSet presAssocID="{C0BD4F4E-BEBB-42CB-988B-F124CF992A6F}" presName="Name0" presStyleCnt="0">
        <dgm:presLayoutVars>
          <dgm:dir/>
          <dgm:animLvl val="lvl"/>
          <dgm:resizeHandles val="exact"/>
        </dgm:presLayoutVars>
      </dgm:prSet>
      <dgm:spPr/>
    </dgm:pt>
    <dgm:pt modelId="{6865E5CE-B29D-436E-9749-4D9DFF818C5E}" type="pres">
      <dgm:prSet presAssocID="{9BE44B2E-5A35-4DE6-B57F-E3CD8AE65E38}" presName="linNode" presStyleCnt="0"/>
      <dgm:spPr/>
    </dgm:pt>
    <dgm:pt modelId="{22BA54E6-C2EB-488B-9BF7-1B5EC9521302}" type="pres">
      <dgm:prSet presAssocID="{9BE44B2E-5A35-4DE6-B57F-E3CD8AE65E38}" presName="parentText" presStyleLbl="node1" presStyleIdx="0" presStyleCnt="4" custScaleX="47029" custLinFactNeighborX="-16066">
        <dgm:presLayoutVars>
          <dgm:chMax val="1"/>
          <dgm:bulletEnabled val="1"/>
        </dgm:presLayoutVars>
      </dgm:prSet>
      <dgm:spPr/>
    </dgm:pt>
    <dgm:pt modelId="{51F57E95-65A4-49A5-B585-74C86BA1DD51}" type="pres">
      <dgm:prSet presAssocID="{9BE44B2E-5A35-4DE6-B57F-E3CD8AE65E38}" presName="descendantText" presStyleLbl="alignAccFollowNode1" presStyleIdx="0" presStyleCnt="4" custScaleX="130388" custScaleY="112247">
        <dgm:presLayoutVars>
          <dgm:bulletEnabled val="1"/>
        </dgm:presLayoutVars>
      </dgm:prSet>
      <dgm:spPr/>
    </dgm:pt>
    <dgm:pt modelId="{1E28FD61-B35D-464A-A619-A5DE28A4BB8F}" type="pres">
      <dgm:prSet presAssocID="{3ABD734D-7381-415D-9E3C-306A31AE5258}" presName="sp" presStyleCnt="0"/>
      <dgm:spPr/>
    </dgm:pt>
    <dgm:pt modelId="{7D0D796D-F115-4CAD-81A3-527900609C8A}" type="pres">
      <dgm:prSet presAssocID="{E4207903-5C28-46A7-943D-77FEB7A5F5BA}" presName="linNode" presStyleCnt="0"/>
      <dgm:spPr/>
    </dgm:pt>
    <dgm:pt modelId="{DFD2D3BC-B98D-4D32-8389-D7A6700F51F5}" type="pres">
      <dgm:prSet presAssocID="{E4207903-5C28-46A7-943D-77FEB7A5F5BA}" presName="parentText" presStyleLbl="node1" presStyleIdx="1" presStyleCnt="4" custScaleX="47029" custLinFactNeighborX="-16066">
        <dgm:presLayoutVars>
          <dgm:chMax val="1"/>
          <dgm:bulletEnabled val="1"/>
        </dgm:presLayoutVars>
      </dgm:prSet>
      <dgm:spPr/>
    </dgm:pt>
    <dgm:pt modelId="{07D720E7-5DD6-4D67-A18A-CBEF7B43D8D0}" type="pres">
      <dgm:prSet presAssocID="{E4207903-5C28-46A7-943D-77FEB7A5F5BA}" presName="descendantText" presStyleLbl="alignAccFollowNode1" presStyleIdx="1" presStyleCnt="4" custScaleX="130388" custScaleY="109129">
        <dgm:presLayoutVars>
          <dgm:bulletEnabled val="1"/>
        </dgm:presLayoutVars>
      </dgm:prSet>
      <dgm:spPr/>
    </dgm:pt>
    <dgm:pt modelId="{F44E2680-C50C-4366-AA91-4ADBF10B43D4}" type="pres">
      <dgm:prSet presAssocID="{2EBE7341-BCF0-4B52-808A-C0A44C6B0EFC}" presName="sp" presStyleCnt="0"/>
      <dgm:spPr/>
    </dgm:pt>
    <dgm:pt modelId="{F635EA8D-A7AC-4DF5-ADB0-1123D8B8FA09}" type="pres">
      <dgm:prSet presAssocID="{A81F9453-7B1F-41A2-B7F9-AAA25B0FDDC6}" presName="linNode" presStyleCnt="0"/>
      <dgm:spPr/>
    </dgm:pt>
    <dgm:pt modelId="{532AF3EA-BAD4-47E7-9245-8025A6152CEF}" type="pres">
      <dgm:prSet presAssocID="{A81F9453-7B1F-41A2-B7F9-AAA25B0FDDC6}" presName="parentText" presStyleLbl="node1" presStyleIdx="2" presStyleCnt="4" custScaleX="47029" custLinFactNeighborX="-16066">
        <dgm:presLayoutVars>
          <dgm:chMax val="1"/>
          <dgm:bulletEnabled val="1"/>
        </dgm:presLayoutVars>
      </dgm:prSet>
      <dgm:spPr/>
    </dgm:pt>
    <dgm:pt modelId="{9CAA51DC-663D-4CCC-BC08-6B36ABF08570}" type="pres">
      <dgm:prSet presAssocID="{A81F9453-7B1F-41A2-B7F9-AAA25B0FDDC6}" presName="descendantText" presStyleLbl="alignAccFollowNode1" presStyleIdx="2" presStyleCnt="4" custScaleX="130388" custScaleY="57376">
        <dgm:presLayoutVars>
          <dgm:bulletEnabled val="1"/>
        </dgm:presLayoutVars>
      </dgm:prSet>
      <dgm:spPr/>
    </dgm:pt>
    <dgm:pt modelId="{966A7B85-87AB-48E7-9417-0B1DA5982324}" type="pres">
      <dgm:prSet presAssocID="{58ECB6DA-576A-4ABB-813B-4E3CA773C180}" presName="sp" presStyleCnt="0"/>
      <dgm:spPr/>
    </dgm:pt>
    <dgm:pt modelId="{DA58ABC1-2B15-47F4-BC97-F4566592EE2B}" type="pres">
      <dgm:prSet presAssocID="{433759C0-A215-46AA-9813-A49851CB0934}" presName="linNode" presStyleCnt="0"/>
      <dgm:spPr/>
    </dgm:pt>
    <dgm:pt modelId="{0E181426-863A-4745-8661-A25C9DC5897E}" type="pres">
      <dgm:prSet presAssocID="{433759C0-A215-46AA-9813-A49851CB0934}" presName="parentText" presStyleLbl="node1" presStyleIdx="3" presStyleCnt="4" custScaleX="47029" custLinFactNeighborX="-16066">
        <dgm:presLayoutVars>
          <dgm:chMax val="1"/>
          <dgm:bulletEnabled val="1"/>
        </dgm:presLayoutVars>
      </dgm:prSet>
      <dgm:spPr/>
    </dgm:pt>
    <dgm:pt modelId="{6BD23CA3-5CAF-47D1-A9AE-2144569477CF}" type="pres">
      <dgm:prSet presAssocID="{433759C0-A215-46AA-9813-A49851CB0934}" presName="descendantText" presStyleLbl="alignAccFollowNode1" presStyleIdx="3" presStyleCnt="4" custScaleX="130388" custScaleY="124067">
        <dgm:presLayoutVars>
          <dgm:bulletEnabled val="1"/>
        </dgm:presLayoutVars>
      </dgm:prSet>
      <dgm:spPr/>
    </dgm:pt>
  </dgm:ptLst>
  <dgm:cxnLst>
    <dgm:cxn modelId="{06AD3D10-D6D4-4D91-9CE5-BF60D30DFE05}" type="presOf" srcId="{2755B9DB-7B99-4E48-94D6-69C537EA520D}" destId="{6BD23CA3-5CAF-47D1-A9AE-2144569477CF}" srcOrd="0" destOrd="1" presId="urn:microsoft.com/office/officeart/2005/8/layout/vList5"/>
    <dgm:cxn modelId="{73BB9F18-366B-4368-B476-EE509C19B246}" srcId="{E4207903-5C28-46A7-943D-77FEB7A5F5BA}" destId="{AAFE4704-F05D-49BA-86C1-61AFEFB4A99A}" srcOrd="1" destOrd="0" parTransId="{C90F6D83-7E33-47DA-87EB-3A47BA6C2BF0}" sibTransId="{3F0BEA45-1C4D-4B7D-97B3-0A94ADDD12E8}"/>
    <dgm:cxn modelId="{BE78092E-E02E-4A6B-8D95-F86262AFAFDD}" type="presOf" srcId="{AAFE4704-F05D-49BA-86C1-61AFEFB4A99A}" destId="{07D720E7-5DD6-4D67-A18A-CBEF7B43D8D0}" srcOrd="0" destOrd="1" presId="urn:microsoft.com/office/officeart/2005/8/layout/vList5"/>
    <dgm:cxn modelId="{1B8D803E-7D8D-4993-A087-4BA6BD8E2013}" type="presOf" srcId="{14F4723B-8DA6-47D4-879B-CFCD6058811F}" destId="{51F57E95-65A4-49A5-B585-74C86BA1DD51}" srcOrd="0" destOrd="1" presId="urn:microsoft.com/office/officeart/2005/8/layout/vList5"/>
    <dgm:cxn modelId="{D704534F-8CB2-4E05-816B-5BEB0DDBF432}" srcId="{9BE44B2E-5A35-4DE6-B57F-E3CD8AE65E38}" destId="{942B546B-C658-4471-99D5-740E8521E379}" srcOrd="0" destOrd="0" parTransId="{9C2EFA40-2BAD-4BAE-84CE-CE0BE0EA0427}" sibTransId="{20E644B0-696F-4679-B4B4-69E6774C6D6E}"/>
    <dgm:cxn modelId="{48B3E651-D498-4065-BA0E-2D7EB665F892}" srcId="{C0BD4F4E-BEBB-42CB-988B-F124CF992A6F}" destId="{E4207903-5C28-46A7-943D-77FEB7A5F5BA}" srcOrd="1" destOrd="0" parTransId="{DF14540F-D70B-4579-AB3F-3F682F715F0E}" sibTransId="{2EBE7341-BCF0-4B52-808A-C0A44C6B0EFC}"/>
    <dgm:cxn modelId="{1C2B2156-AC58-4EF7-AB80-E54D8BFA1C7D}" type="presOf" srcId="{6E51513B-064A-4AEA-B5BC-EEF968234FAE}" destId="{9CAA51DC-663D-4CCC-BC08-6B36ABF08570}" srcOrd="0" destOrd="0" presId="urn:microsoft.com/office/officeart/2005/8/layout/vList5"/>
    <dgm:cxn modelId="{8C51595A-679D-4591-9C7B-16D06CF7A6B0}" srcId="{9BE44B2E-5A35-4DE6-B57F-E3CD8AE65E38}" destId="{14F4723B-8DA6-47D4-879B-CFCD6058811F}" srcOrd="1" destOrd="0" parTransId="{1A3804D0-FCC9-47E2-8EE2-AD431455F6CA}" sibTransId="{74B0B52D-D3BE-47A5-A845-1A65CED4B2CA}"/>
    <dgm:cxn modelId="{6656737B-4559-4D25-B37A-77E61D3091EE}" type="presOf" srcId="{C0BD4F4E-BEBB-42CB-988B-F124CF992A6F}" destId="{63E0A5EA-8A70-40C9-B78E-F498E9C9AE18}" srcOrd="0" destOrd="0" presId="urn:microsoft.com/office/officeart/2005/8/layout/vList5"/>
    <dgm:cxn modelId="{08787687-F2A6-401A-A4EF-CCD8402A84FF}" srcId="{E4207903-5C28-46A7-943D-77FEB7A5F5BA}" destId="{C73E27B2-3E9A-4A36-B73F-4333BDBB36B1}" srcOrd="0" destOrd="0" parTransId="{18114259-3E3B-4941-9CD6-2D0FC3AAE127}" sibTransId="{1442AE8D-2CC7-49B6-85C4-E1B53CA31704}"/>
    <dgm:cxn modelId="{C7E0DDA0-8EA3-49F0-94C6-6C72D113C8D7}" type="presOf" srcId="{9BE44B2E-5A35-4DE6-B57F-E3CD8AE65E38}" destId="{22BA54E6-C2EB-488B-9BF7-1B5EC9521302}" srcOrd="0" destOrd="0" presId="urn:microsoft.com/office/officeart/2005/8/layout/vList5"/>
    <dgm:cxn modelId="{118BB1AD-6AF5-4E5B-972C-B6DFF9A81DC9}" srcId="{A81F9453-7B1F-41A2-B7F9-AAA25B0FDDC6}" destId="{6E51513B-064A-4AEA-B5BC-EEF968234FAE}" srcOrd="0" destOrd="0" parTransId="{AB518AD4-0598-4338-A692-D0A90ECC2FB7}" sibTransId="{5FF5F3B1-B0BF-447C-88B5-3881FF1A3CEB}"/>
    <dgm:cxn modelId="{4ABFA6B5-7FB1-417D-997C-16CC933C145A}" srcId="{C0BD4F4E-BEBB-42CB-988B-F124CF992A6F}" destId="{A81F9453-7B1F-41A2-B7F9-AAA25B0FDDC6}" srcOrd="2" destOrd="0" parTransId="{E38E66FE-44B5-45FD-9963-A0E18F47857F}" sibTransId="{58ECB6DA-576A-4ABB-813B-4E3CA773C180}"/>
    <dgm:cxn modelId="{685698BD-90B8-41B1-9183-6259CC0647CC}" srcId="{433759C0-A215-46AA-9813-A49851CB0934}" destId="{2755B9DB-7B99-4E48-94D6-69C537EA520D}" srcOrd="1" destOrd="0" parTransId="{1C65AF5B-0E88-411A-BA65-F83F45DA4D3B}" sibTransId="{26C9110A-23EB-4CCA-947B-B3541DA209FE}"/>
    <dgm:cxn modelId="{C6A423BF-98D5-4D9C-AD6E-269226DBD7B4}" type="presOf" srcId="{D32CC7B7-0861-4708-9307-1F0DAF35BAAD}" destId="{6BD23CA3-5CAF-47D1-A9AE-2144569477CF}" srcOrd="0" destOrd="0" presId="urn:microsoft.com/office/officeart/2005/8/layout/vList5"/>
    <dgm:cxn modelId="{79FABEC6-83FB-4C7A-A123-E83C1B02D952}" type="presOf" srcId="{C73E27B2-3E9A-4A36-B73F-4333BDBB36B1}" destId="{07D720E7-5DD6-4D67-A18A-CBEF7B43D8D0}" srcOrd="0" destOrd="0" presId="urn:microsoft.com/office/officeart/2005/8/layout/vList5"/>
    <dgm:cxn modelId="{421F9BCC-0736-4239-9F62-B7649F3F6659}" srcId="{433759C0-A215-46AA-9813-A49851CB0934}" destId="{D32CC7B7-0861-4708-9307-1F0DAF35BAAD}" srcOrd="0" destOrd="0" parTransId="{C2E8216A-8F64-4A36-980E-DF47D8766E17}" sibTransId="{A0A05BCD-DB2D-4EAD-AA08-3C3B85E00D31}"/>
    <dgm:cxn modelId="{E064A1D5-F98F-4D35-90D9-97D0C01223DE}" type="presOf" srcId="{A81F9453-7B1F-41A2-B7F9-AAA25B0FDDC6}" destId="{532AF3EA-BAD4-47E7-9245-8025A6152CEF}" srcOrd="0" destOrd="0" presId="urn:microsoft.com/office/officeart/2005/8/layout/vList5"/>
    <dgm:cxn modelId="{222BE8D7-C5D0-43E0-91F3-8022D9FD20A2}" type="presOf" srcId="{E4207903-5C28-46A7-943D-77FEB7A5F5BA}" destId="{DFD2D3BC-B98D-4D32-8389-D7A6700F51F5}" srcOrd="0" destOrd="0" presId="urn:microsoft.com/office/officeart/2005/8/layout/vList5"/>
    <dgm:cxn modelId="{0626EDDE-7004-48A8-AE1C-1681FCA86395}" type="presOf" srcId="{433759C0-A215-46AA-9813-A49851CB0934}" destId="{0E181426-863A-4745-8661-A25C9DC5897E}" srcOrd="0" destOrd="0" presId="urn:microsoft.com/office/officeart/2005/8/layout/vList5"/>
    <dgm:cxn modelId="{014C00E6-4E92-42B4-8694-4440827CE47C}" type="presOf" srcId="{942B546B-C658-4471-99D5-740E8521E379}" destId="{51F57E95-65A4-49A5-B585-74C86BA1DD51}" srcOrd="0" destOrd="0" presId="urn:microsoft.com/office/officeart/2005/8/layout/vList5"/>
    <dgm:cxn modelId="{07E7C9E9-A066-4349-9FF7-E856F7913E17}" srcId="{C0BD4F4E-BEBB-42CB-988B-F124CF992A6F}" destId="{433759C0-A215-46AA-9813-A49851CB0934}" srcOrd="3" destOrd="0" parTransId="{F365F28A-3699-4836-B8D1-0EB9CDC17527}" sibTransId="{BC224CDA-67AC-4ED2-9234-84FC395ECCE9}"/>
    <dgm:cxn modelId="{4C7B71FF-077C-43F4-8ACE-D6730C331F61}" srcId="{C0BD4F4E-BEBB-42CB-988B-F124CF992A6F}" destId="{9BE44B2E-5A35-4DE6-B57F-E3CD8AE65E38}" srcOrd="0" destOrd="0" parTransId="{74FB1CC8-71DD-44A3-A733-333C7F7690D6}" sibTransId="{3ABD734D-7381-415D-9E3C-306A31AE5258}"/>
    <dgm:cxn modelId="{EC87B392-4A25-4600-BC24-37156B876516}" type="presParOf" srcId="{63E0A5EA-8A70-40C9-B78E-F498E9C9AE18}" destId="{6865E5CE-B29D-436E-9749-4D9DFF818C5E}" srcOrd="0" destOrd="0" presId="urn:microsoft.com/office/officeart/2005/8/layout/vList5"/>
    <dgm:cxn modelId="{8E21DA5C-9943-49C2-ADAB-188753BA6461}" type="presParOf" srcId="{6865E5CE-B29D-436E-9749-4D9DFF818C5E}" destId="{22BA54E6-C2EB-488B-9BF7-1B5EC9521302}" srcOrd="0" destOrd="0" presId="urn:microsoft.com/office/officeart/2005/8/layout/vList5"/>
    <dgm:cxn modelId="{D26B889C-CD56-476E-B606-E4704F4BB99C}" type="presParOf" srcId="{6865E5CE-B29D-436E-9749-4D9DFF818C5E}" destId="{51F57E95-65A4-49A5-B585-74C86BA1DD51}" srcOrd="1" destOrd="0" presId="urn:microsoft.com/office/officeart/2005/8/layout/vList5"/>
    <dgm:cxn modelId="{323F298F-8D0D-4245-B00F-043F1F1C9D2B}" type="presParOf" srcId="{63E0A5EA-8A70-40C9-B78E-F498E9C9AE18}" destId="{1E28FD61-B35D-464A-A619-A5DE28A4BB8F}" srcOrd="1" destOrd="0" presId="urn:microsoft.com/office/officeart/2005/8/layout/vList5"/>
    <dgm:cxn modelId="{D8F8F229-AC23-4707-B35D-EF82B2CED28E}" type="presParOf" srcId="{63E0A5EA-8A70-40C9-B78E-F498E9C9AE18}" destId="{7D0D796D-F115-4CAD-81A3-527900609C8A}" srcOrd="2" destOrd="0" presId="urn:microsoft.com/office/officeart/2005/8/layout/vList5"/>
    <dgm:cxn modelId="{37F8B2BD-6566-4328-9C1D-5992144540AE}" type="presParOf" srcId="{7D0D796D-F115-4CAD-81A3-527900609C8A}" destId="{DFD2D3BC-B98D-4D32-8389-D7A6700F51F5}" srcOrd="0" destOrd="0" presId="urn:microsoft.com/office/officeart/2005/8/layout/vList5"/>
    <dgm:cxn modelId="{A59937D6-DBBB-4DD3-977C-9D3427054A48}" type="presParOf" srcId="{7D0D796D-F115-4CAD-81A3-527900609C8A}" destId="{07D720E7-5DD6-4D67-A18A-CBEF7B43D8D0}" srcOrd="1" destOrd="0" presId="urn:microsoft.com/office/officeart/2005/8/layout/vList5"/>
    <dgm:cxn modelId="{466F1AA6-D77E-4CB8-8575-95412998362C}" type="presParOf" srcId="{63E0A5EA-8A70-40C9-B78E-F498E9C9AE18}" destId="{F44E2680-C50C-4366-AA91-4ADBF10B43D4}" srcOrd="3" destOrd="0" presId="urn:microsoft.com/office/officeart/2005/8/layout/vList5"/>
    <dgm:cxn modelId="{CC9BD46E-1630-4A8D-9344-803B8E00ACE6}" type="presParOf" srcId="{63E0A5EA-8A70-40C9-B78E-F498E9C9AE18}" destId="{F635EA8D-A7AC-4DF5-ADB0-1123D8B8FA09}" srcOrd="4" destOrd="0" presId="urn:microsoft.com/office/officeart/2005/8/layout/vList5"/>
    <dgm:cxn modelId="{7520EA87-5D9F-46CB-A92B-CE0E523E5C0A}" type="presParOf" srcId="{F635EA8D-A7AC-4DF5-ADB0-1123D8B8FA09}" destId="{532AF3EA-BAD4-47E7-9245-8025A6152CEF}" srcOrd="0" destOrd="0" presId="urn:microsoft.com/office/officeart/2005/8/layout/vList5"/>
    <dgm:cxn modelId="{DDF786BB-B932-4170-B91C-9DCB5EB556AA}" type="presParOf" srcId="{F635EA8D-A7AC-4DF5-ADB0-1123D8B8FA09}" destId="{9CAA51DC-663D-4CCC-BC08-6B36ABF08570}" srcOrd="1" destOrd="0" presId="urn:microsoft.com/office/officeart/2005/8/layout/vList5"/>
    <dgm:cxn modelId="{C06CA566-C66B-4D2D-8CA7-9F9C596EBA74}" type="presParOf" srcId="{63E0A5EA-8A70-40C9-B78E-F498E9C9AE18}" destId="{966A7B85-87AB-48E7-9417-0B1DA5982324}" srcOrd="5" destOrd="0" presId="urn:microsoft.com/office/officeart/2005/8/layout/vList5"/>
    <dgm:cxn modelId="{C68FA7A9-2175-4C21-8D0F-05F4AD5C3DC5}" type="presParOf" srcId="{63E0A5EA-8A70-40C9-B78E-F498E9C9AE18}" destId="{DA58ABC1-2B15-47F4-BC97-F4566592EE2B}" srcOrd="6" destOrd="0" presId="urn:microsoft.com/office/officeart/2005/8/layout/vList5"/>
    <dgm:cxn modelId="{CB666FA8-9787-487E-AECC-5B668FCE6990}" type="presParOf" srcId="{DA58ABC1-2B15-47F4-BC97-F4566592EE2B}" destId="{0E181426-863A-4745-8661-A25C9DC5897E}" srcOrd="0" destOrd="0" presId="urn:microsoft.com/office/officeart/2005/8/layout/vList5"/>
    <dgm:cxn modelId="{4E7148E4-8B55-4D5C-B86D-10D1DC0D782F}" type="presParOf" srcId="{DA58ABC1-2B15-47F4-BC97-F4566592EE2B}" destId="{6BD23CA3-5CAF-47D1-A9AE-2144569477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720300-2C50-4E64-83C9-F92A36AE912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F7323C-35B8-4700-8B84-5C2274063E36}">
      <dgm:prSet/>
      <dgm:spPr/>
      <dgm:t>
        <a:bodyPr/>
        <a:lstStyle/>
        <a:p>
          <a:r>
            <a:rPr lang="en-US"/>
            <a:t>Đào tạo năng lực công nghệ thông tin</a:t>
          </a:r>
        </a:p>
      </dgm:t>
    </dgm:pt>
    <dgm:pt modelId="{8247D677-7A8F-4D00-879B-B3432860B2C8}" type="parTrans" cxnId="{C64010B0-F863-4668-AAE5-1687DFC29954}">
      <dgm:prSet/>
      <dgm:spPr/>
      <dgm:t>
        <a:bodyPr/>
        <a:lstStyle/>
        <a:p>
          <a:endParaRPr lang="en-US"/>
        </a:p>
      </dgm:t>
    </dgm:pt>
    <dgm:pt modelId="{E0D887E1-07DF-4C8B-9B6B-72067C8D8097}" type="sibTrans" cxnId="{C64010B0-F863-4668-AAE5-1687DFC29954}">
      <dgm:prSet/>
      <dgm:spPr/>
      <dgm:t>
        <a:bodyPr/>
        <a:lstStyle/>
        <a:p>
          <a:endParaRPr lang="en-US"/>
        </a:p>
      </dgm:t>
    </dgm:pt>
    <dgm:pt modelId="{7601BF0D-9FAB-4E8B-8E76-F6AFE5C2153C}">
      <dgm:prSet/>
      <dgm:spPr/>
      <dgm:t>
        <a:bodyPr/>
        <a:lstStyle/>
        <a:p>
          <a:r>
            <a:rPr lang="en-US"/>
            <a:t>G</a:t>
          </a:r>
          <a:r>
            <a:rPr lang="vi-VN"/>
            <a:t>iúp nhận thức được lợi ích của công nghệ thông tin</a:t>
          </a:r>
          <a:endParaRPr lang="en-US"/>
        </a:p>
      </dgm:t>
    </dgm:pt>
    <dgm:pt modelId="{E85B73F0-F8AC-418F-85C9-3F80C552FFDE}" type="parTrans" cxnId="{EB0A4890-A80B-4EBF-AAA9-153631AF1A11}">
      <dgm:prSet/>
      <dgm:spPr/>
      <dgm:t>
        <a:bodyPr/>
        <a:lstStyle/>
        <a:p>
          <a:endParaRPr lang="en-US"/>
        </a:p>
      </dgm:t>
    </dgm:pt>
    <dgm:pt modelId="{B51C1B1E-23BF-4543-BDE9-0EDC32A7AFD6}" type="sibTrans" cxnId="{EB0A4890-A80B-4EBF-AAA9-153631AF1A11}">
      <dgm:prSet/>
      <dgm:spPr/>
      <dgm:t>
        <a:bodyPr/>
        <a:lstStyle/>
        <a:p>
          <a:endParaRPr lang="en-US"/>
        </a:p>
      </dgm:t>
    </dgm:pt>
    <dgm:pt modelId="{C4EB10F2-CBAA-4360-8398-13AD3EEF7AF5}">
      <dgm:prSet/>
      <dgm:spPr/>
      <dgm:t>
        <a:bodyPr/>
        <a:lstStyle/>
        <a:p>
          <a:r>
            <a:rPr lang="en-US"/>
            <a:t>H</a:t>
          </a:r>
          <a:r>
            <a:rPr lang="vi-VN"/>
            <a:t>ình thành những ý tưởng ứng dụng công nghệ vào các hoạt động</a:t>
          </a:r>
          <a:endParaRPr lang="en-US"/>
        </a:p>
      </dgm:t>
    </dgm:pt>
    <dgm:pt modelId="{4F1F53F0-A0C0-45E2-A71F-6140C1F9CA35}" type="parTrans" cxnId="{EE9C5942-5B4F-452D-AEC2-76E2E82B70F4}">
      <dgm:prSet/>
      <dgm:spPr/>
      <dgm:t>
        <a:bodyPr/>
        <a:lstStyle/>
        <a:p>
          <a:endParaRPr lang="en-US"/>
        </a:p>
      </dgm:t>
    </dgm:pt>
    <dgm:pt modelId="{F19D992C-E95C-4C7D-B532-C161C6922BAA}" type="sibTrans" cxnId="{EE9C5942-5B4F-452D-AEC2-76E2E82B70F4}">
      <dgm:prSet/>
      <dgm:spPr/>
      <dgm:t>
        <a:bodyPr/>
        <a:lstStyle/>
        <a:p>
          <a:endParaRPr lang="en-US"/>
        </a:p>
      </dgm:t>
    </dgm:pt>
    <dgm:pt modelId="{4E9B2017-1F67-4BEC-89FC-300FECF3DE6F}">
      <dgm:prSet/>
      <dgm:spPr/>
      <dgm:t>
        <a:bodyPr/>
        <a:lstStyle/>
        <a:p>
          <a:r>
            <a:rPr lang="en-US"/>
            <a:t>T</a:t>
          </a:r>
          <a:r>
            <a:rPr lang="vi-VN"/>
            <a:t>ham gia đóng góp vào các định hướng chuyển đổi số</a:t>
          </a:r>
          <a:r>
            <a:rPr lang="en-US"/>
            <a:t> của trường</a:t>
          </a:r>
        </a:p>
      </dgm:t>
    </dgm:pt>
    <dgm:pt modelId="{D2CE7A20-9D6D-4A17-AB56-746C9F67DA03}" type="parTrans" cxnId="{638C7DD9-9D34-4752-8EFB-B97E3F06B179}">
      <dgm:prSet/>
      <dgm:spPr/>
      <dgm:t>
        <a:bodyPr/>
        <a:lstStyle/>
        <a:p>
          <a:endParaRPr lang="en-US"/>
        </a:p>
      </dgm:t>
    </dgm:pt>
    <dgm:pt modelId="{F33A145E-4649-47C4-9811-F2EA0A4BDF42}" type="sibTrans" cxnId="{638C7DD9-9D34-4752-8EFB-B97E3F06B179}">
      <dgm:prSet/>
      <dgm:spPr/>
      <dgm:t>
        <a:bodyPr/>
        <a:lstStyle/>
        <a:p>
          <a:endParaRPr lang="en-US"/>
        </a:p>
      </dgm:t>
    </dgm:pt>
    <dgm:pt modelId="{0B21FAB2-E8DF-44A8-8553-153B410A85E7}" type="pres">
      <dgm:prSet presAssocID="{CB720300-2C50-4E64-83C9-F92A36AE912F}" presName="linearFlow" presStyleCnt="0">
        <dgm:presLayoutVars>
          <dgm:dir/>
          <dgm:animLvl val="lvl"/>
          <dgm:resizeHandles val="exact"/>
        </dgm:presLayoutVars>
      </dgm:prSet>
      <dgm:spPr/>
    </dgm:pt>
    <dgm:pt modelId="{E776F377-20B0-4F50-894B-1F8978FEDAD6}" type="pres">
      <dgm:prSet presAssocID="{36F7323C-35B8-4700-8B84-5C2274063E36}" presName="composite" presStyleCnt="0"/>
      <dgm:spPr/>
    </dgm:pt>
    <dgm:pt modelId="{5E769F2E-C389-44FC-BDFA-B71A923FE230}" type="pres">
      <dgm:prSet presAssocID="{36F7323C-35B8-4700-8B84-5C2274063E36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2B9E395-46F3-4603-BFB5-BA1A849DC08E}" type="pres">
      <dgm:prSet presAssocID="{36F7323C-35B8-4700-8B84-5C2274063E36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EE9C5942-5B4F-452D-AEC2-76E2E82B70F4}" srcId="{36F7323C-35B8-4700-8B84-5C2274063E36}" destId="{C4EB10F2-CBAA-4360-8398-13AD3EEF7AF5}" srcOrd="1" destOrd="0" parTransId="{4F1F53F0-A0C0-45E2-A71F-6140C1F9CA35}" sibTransId="{F19D992C-E95C-4C7D-B532-C161C6922BAA}"/>
    <dgm:cxn modelId="{EC17FE44-3BD6-4F52-A112-D2D4863BCF0E}" type="presOf" srcId="{36F7323C-35B8-4700-8B84-5C2274063E36}" destId="{5E769F2E-C389-44FC-BDFA-B71A923FE230}" srcOrd="0" destOrd="0" presId="urn:microsoft.com/office/officeart/2005/8/layout/chevron2"/>
    <dgm:cxn modelId="{84C12F6C-A625-494C-BB6B-4C19DF1CE494}" type="presOf" srcId="{4E9B2017-1F67-4BEC-89FC-300FECF3DE6F}" destId="{F2B9E395-46F3-4603-BFB5-BA1A849DC08E}" srcOrd="0" destOrd="2" presId="urn:microsoft.com/office/officeart/2005/8/layout/chevron2"/>
    <dgm:cxn modelId="{EB0A4890-A80B-4EBF-AAA9-153631AF1A11}" srcId="{36F7323C-35B8-4700-8B84-5C2274063E36}" destId="{7601BF0D-9FAB-4E8B-8E76-F6AFE5C2153C}" srcOrd="0" destOrd="0" parTransId="{E85B73F0-F8AC-418F-85C9-3F80C552FFDE}" sibTransId="{B51C1B1E-23BF-4543-BDE9-0EDC32A7AFD6}"/>
    <dgm:cxn modelId="{C64010B0-F863-4668-AAE5-1687DFC29954}" srcId="{CB720300-2C50-4E64-83C9-F92A36AE912F}" destId="{36F7323C-35B8-4700-8B84-5C2274063E36}" srcOrd="0" destOrd="0" parTransId="{8247D677-7A8F-4D00-879B-B3432860B2C8}" sibTransId="{E0D887E1-07DF-4C8B-9B6B-72067C8D8097}"/>
    <dgm:cxn modelId="{69B19BD5-D22B-40D8-8C30-CC004A7D06F5}" type="presOf" srcId="{C4EB10F2-CBAA-4360-8398-13AD3EEF7AF5}" destId="{F2B9E395-46F3-4603-BFB5-BA1A849DC08E}" srcOrd="0" destOrd="1" presId="urn:microsoft.com/office/officeart/2005/8/layout/chevron2"/>
    <dgm:cxn modelId="{638C7DD9-9D34-4752-8EFB-B97E3F06B179}" srcId="{36F7323C-35B8-4700-8B84-5C2274063E36}" destId="{4E9B2017-1F67-4BEC-89FC-300FECF3DE6F}" srcOrd="2" destOrd="0" parTransId="{D2CE7A20-9D6D-4A17-AB56-746C9F67DA03}" sibTransId="{F33A145E-4649-47C4-9811-F2EA0A4BDF42}"/>
    <dgm:cxn modelId="{C9BACDDD-6FC3-47BB-9BF4-4BE6CCB646BE}" type="presOf" srcId="{CB720300-2C50-4E64-83C9-F92A36AE912F}" destId="{0B21FAB2-E8DF-44A8-8553-153B410A85E7}" srcOrd="0" destOrd="0" presId="urn:microsoft.com/office/officeart/2005/8/layout/chevron2"/>
    <dgm:cxn modelId="{758645ED-7980-4B8F-B459-7C02E9841B26}" type="presOf" srcId="{7601BF0D-9FAB-4E8B-8E76-F6AFE5C2153C}" destId="{F2B9E395-46F3-4603-BFB5-BA1A849DC08E}" srcOrd="0" destOrd="0" presId="urn:microsoft.com/office/officeart/2005/8/layout/chevron2"/>
    <dgm:cxn modelId="{BF7FDE8D-74F4-4898-A107-91D68041C2AF}" type="presParOf" srcId="{0B21FAB2-E8DF-44A8-8553-153B410A85E7}" destId="{E776F377-20B0-4F50-894B-1F8978FEDAD6}" srcOrd="0" destOrd="0" presId="urn:microsoft.com/office/officeart/2005/8/layout/chevron2"/>
    <dgm:cxn modelId="{09977985-C504-42B2-AB47-61B564CF60E3}" type="presParOf" srcId="{E776F377-20B0-4F50-894B-1F8978FEDAD6}" destId="{5E769F2E-C389-44FC-BDFA-B71A923FE230}" srcOrd="0" destOrd="0" presId="urn:microsoft.com/office/officeart/2005/8/layout/chevron2"/>
    <dgm:cxn modelId="{1311C6B5-3780-467F-B209-5214819C54DE}" type="presParOf" srcId="{E776F377-20B0-4F50-894B-1F8978FEDAD6}" destId="{F2B9E395-46F3-4603-BFB5-BA1A849DC0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720300-2C50-4E64-83C9-F92A36AE912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7323C-35B8-4700-8B84-5C2274063E36}">
      <dgm:prSet/>
      <dgm:spPr/>
      <dgm:t>
        <a:bodyPr/>
        <a:lstStyle/>
        <a:p>
          <a:r>
            <a:rPr lang="en-US"/>
            <a:t>Suy nghĩ tới dữ liệu</a:t>
          </a:r>
        </a:p>
      </dgm:t>
    </dgm:pt>
    <dgm:pt modelId="{8247D677-7A8F-4D00-879B-B3432860B2C8}" type="parTrans" cxnId="{C64010B0-F863-4668-AAE5-1687DFC29954}">
      <dgm:prSet/>
      <dgm:spPr/>
      <dgm:t>
        <a:bodyPr/>
        <a:lstStyle/>
        <a:p>
          <a:endParaRPr lang="en-US"/>
        </a:p>
      </dgm:t>
    </dgm:pt>
    <dgm:pt modelId="{E0D887E1-07DF-4C8B-9B6B-72067C8D8097}" type="sibTrans" cxnId="{C64010B0-F863-4668-AAE5-1687DFC29954}">
      <dgm:prSet/>
      <dgm:spPr/>
      <dgm:t>
        <a:bodyPr/>
        <a:lstStyle/>
        <a:p>
          <a:endParaRPr lang="en-US"/>
        </a:p>
      </dgm:t>
    </dgm:pt>
    <dgm:pt modelId="{C47A65D5-4437-4CE3-8615-AE5CED9D4F29}">
      <dgm:prSet/>
      <dgm:spPr/>
      <dgm:t>
        <a:bodyPr/>
        <a:lstStyle/>
        <a:p>
          <a:r>
            <a:rPr lang="en-US">
              <a:latin typeface="Calibri (Body)"/>
            </a:rPr>
            <a:t>D</a:t>
          </a:r>
          <a:r>
            <a:rPr lang="vi-VN">
              <a:latin typeface="Calibri (Body)"/>
            </a:rPr>
            <a:t>ữ liệu tốt giúp các nhà lãnh đạo có tầm nhìn tốt </a:t>
          </a:r>
          <a:r>
            <a:rPr lang="en-US">
              <a:latin typeface="Calibri (Body)"/>
              <a:sym typeface="Wingdings" panose="05000000000000000000" pitchFamily="2" charset="2"/>
            </a:rPr>
            <a:t> đưa ra các quyết định phù hợp</a:t>
          </a:r>
          <a:endParaRPr lang="en-US">
            <a:latin typeface="Calibri (Body)"/>
          </a:endParaRPr>
        </a:p>
      </dgm:t>
    </dgm:pt>
    <dgm:pt modelId="{50424295-528F-4A95-A81A-A5599296DA55}" type="parTrans" cxnId="{D0491400-D7E2-4880-9909-85D805E2293E}">
      <dgm:prSet/>
      <dgm:spPr/>
      <dgm:t>
        <a:bodyPr/>
        <a:lstStyle/>
        <a:p>
          <a:endParaRPr lang="en-US"/>
        </a:p>
      </dgm:t>
    </dgm:pt>
    <dgm:pt modelId="{BB2D33EE-01FB-442B-8D54-F6E8C55B86BB}" type="sibTrans" cxnId="{D0491400-D7E2-4880-9909-85D805E2293E}">
      <dgm:prSet/>
      <dgm:spPr/>
      <dgm:t>
        <a:bodyPr/>
        <a:lstStyle/>
        <a:p>
          <a:endParaRPr lang="en-US"/>
        </a:p>
      </dgm:t>
    </dgm:pt>
    <dgm:pt modelId="{48896465-0C15-4FCF-8031-764A142DB302}">
      <dgm:prSet/>
      <dgm:spPr/>
      <dgm:t>
        <a:bodyPr/>
        <a:lstStyle/>
        <a:p>
          <a:r>
            <a:rPr lang="en-US">
              <a:latin typeface="Calibri (Body)"/>
            </a:rPr>
            <a:t>B</a:t>
          </a:r>
          <a:r>
            <a:rPr lang="vi-VN">
              <a:latin typeface="Calibri (Body)"/>
            </a:rPr>
            <a:t>ắt đầu với một thay đổi dễ thực hiện</a:t>
          </a:r>
          <a:r>
            <a:rPr lang="en-US">
              <a:latin typeface="Calibri (Body)"/>
            </a:rPr>
            <a:t>:</a:t>
          </a:r>
          <a:r>
            <a:rPr lang="vi-VN">
              <a:latin typeface="Calibri (Body)"/>
            </a:rPr>
            <a:t> số hóa các văn bản trong đơn vị</a:t>
          </a:r>
          <a:endParaRPr lang="en-US">
            <a:latin typeface="Calibri (Body)"/>
          </a:endParaRPr>
        </a:p>
      </dgm:t>
    </dgm:pt>
    <dgm:pt modelId="{143E5C36-CE20-41CE-861A-1078C1550CD2}" type="parTrans" cxnId="{E00155A1-7F49-4545-B44B-B96903E587F1}">
      <dgm:prSet/>
      <dgm:spPr/>
      <dgm:t>
        <a:bodyPr/>
        <a:lstStyle/>
        <a:p>
          <a:endParaRPr lang="en-US"/>
        </a:p>
      </dgm:t>
    </dgm:pt>
    <dgm:pt modelId="{FAAFDFF6-06A8-4ADC-8EEF-17C24801C3ED}" type="sibTrans" cxnId="{E00155A1-7F49-4545-B44B-B96903E587F1}">
      <dgm:prSet/>
      <dgm:spPr/>
      <dgm:t>
        <a:bodyPr/>
        <a:lstStyle/>
        <a:p>
          <a:endParaRPr lang="en-US"/>
        </a:p>
      </dgm:t>
    </dgm:pt>
    <dgm:pt modelId="{F172F2EE-1E56-4C4F-BAD2-60BF322FE402}">
      <dgm:prSet/>
      <dgm:spPr/>
      <dgm:t>
        <a:bodyPr/>
        <a:lstStyle/>
        <a:p>
          <a:r>
            <a:rPr lang="en-US">
              <a:latin typeface="Calibri (Body)"/>
            </a:rPr>
            <a:t>Xây dựng / triển khai hệ thống quản lý văn bản nội bộ</a:t>
          </a:r>
        </a:p>
      </dgm:t>
    </dgm:pt>
    <dgm:pt modelId="{5D8206B1-A16F-4F08-A354-7FF34C1E5BC3}" type="parTrans" cxnId="{DC386E00-6299-441B-A19A-FC8D72C968CD}">
      <dgm:prSet/>
      <dgm:spPr/>
      <dgm:t>
        <a:bodyPr/>
        <a:lstStyle/>
        <a:p>
          <a:endParaRPr lang="en-US"/>
        </a:p>
      </dgm:t>
    </dgm:pt>
    <dgm:pt modelId="{A08BE229-0AC7-435E-9FB5-FA52801F72FF}" type="sibTrans" cxnId="{DC386E00-6299-441B-A19A-FC8D72C968CD}">
      <dgm:prSet/>
      <dgm:spPr/>
      <dgm:t>
        <a:bodyPr/>
        <a:lstStyle/>
        <a:p>
          <a:endParaRPr lang="en-US"/>
        </a:p>
      </dgm:t>
    </dgm:pt>
    <dgm:pt modelId="{0B21FAB2-E8DF-44A8-8553-153B410A85E7}" type="pres">
      <dgm:prSet presAssocID="{CB720300-2C50-4E64-83C9-F92A36AE912F}" presName="linearFlow" presStyleCnt="0">
        <dgm:presLayoutVars>
          <dgm:dir/>
          <dgm:animLvl val="lvl"/>
          <dgm:resizeHandles val="exact"/>
        </dgm:presLayoutVars>
      </dgm:prSet>
      <dgm:spPr/>
    </dgm:pt>
    <dgm:pt modelId="{E776F377-20B0-4F50-894B-1F8978FEDAD6}" type="pres">
      <dgm:prSet presAssocID="{36F7323C-35B8-4700-8B84-5C2274063E36}" presName="composite" presStyleCnt="0"/>
      <dgm:spPr/>
    </dgm:pt>
    <dgm:pt modelId="{5E769F2E-C389-44FC-BDFA-B71A923FE230}" type="pres">
      <dgm:prSet presAssocID="{36F7323C-35B8-4700-8B84-5C2274063E36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2B9E395-46F3-4603-BFB5-BA1A849DC08E}" type="pres">
      <dgm:prSet presAssocID="{36F7323C-35B8-4700-8B84-5C2274063E36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D0491400-D7E2-4880-9909-85D805E2293E}" srcId="{36F7323C-35B8-4700-8B84-5C2274063E36}" destId="{C47A65D5-4437-4CE3-8615-AE5CED9D4F29}" srcOrd="0" destOrd="0" parTransId="{50424295-528F-4A95-A81A-A5599296DA55}" sibTransId="{BB2D33EE-01FB-442B-8D54-F6E8C55B86BB}"/>
    <dgm:cxn modelId="{DC386E00-6299-441B-A19A-FC8D72C968CD}" srcId="{36F7323C-35B8-4700-8B84-5C2274063E36}" destId="{F172F2EE-1E56-4C4F-BAD2-60BF322FE402}" srcOrd="2" destOrd="0" parTransId="{5D8206B1-A16F-4F08-A354-7FF34C1E5BC3}" sibTransId="{A08BE229-0AC7-435E-9FB5-FA52801F72FF}"/>
    <dgm:cxn modelId="{EC17FE44-3BD6-4F52-A112-D2D4863BCF0E}" type="presOf" srcId="{36F7323C-35B8-4700-8B84-5C2274063E36}" destId="{5E769F2E-C389-44FC-BDFA-B71A923FE230}" srcOrd="0" destOrd="0" presId="urn:microsoft.com/office/officeart/2005/8/layout/chevron2"/>
    <dgm:cxn modelId="{5B3A4F49-0129-4C14-88A9-744D1DBFBB27}" type="presOf" srcId="{F172F2EE-1E56-4C4F-BAD2-60BF322FE402}" destId="{F2B9E395-46F3-4603-BFB5-BA1A849DC08E}" srcOrd="0" destOrd="2" presId="urn:microsoft.com/office/officeart/2005/8/layout/chevron2"/>
    <dgm:cxn modelId="{2BFFEC4A-7176-4A13-AB2E-D2F25D8949E2}" type="presOf" srcId="{C47A65D5-4437-4CE3-8615-AE5CED9D4F29}" destId="{F2B9E395-46F3-4603-BFB5-BA1A849DC08E}" srcOrd="0" destOrd="0" presId="urn:microsoft.com/office/officeart/2005/8/layout/chevron2"/>
    <dgm:cxn modelId="{E00155A1-7F49-4545-B44B-B96903E587F1}" srcId="{36F7323C-35B8-4700-8B84-5C2274063E36}" destId="{48896465-0C15-4FCF-8031-764A142DB302}" srcOrd="1" destOrd="0" parTransId="{143E5C36-CE20-41CE-861A-1078C1550CD2}" sibTransId="{FAAFDFF6-06A8-4ADC-8EEF-17C24801C3ED}"/>
    <dgm:cxn modelId="{C64010B0-F863-4668-AAE5-1687DFC29954}" srcId="{CB720300-2C50-4E64-83C9-F92A36AE912F}" destId="{36F7323C-35B8-4700-8B84-5C2274063E36}" srcOrd="0" destOrd="0" parTransId="{8247D677-7A8F-4D00-879B-B3432860B2C8}" sibTransId="{E0D887E1-07DF-4C8B-9B6B-72067C8D8097}"/>
    <dgm:cxn modelId="{BF3949D7-4FDD-46B0-99D8-FE754AD972BF}" type="presOf" srcId="{48896465-0C15-4FCF-8031-764A142DB302}" destId="{F2B9E395-46F3-4603-BFB5-BA1A849DC08E}" srcOrd="0" destOrd="1" presId="urn:microsoft.com/office/officeart/2005/8/layout/chevron2"/>
    <dgm:cxn modelId="{C9BACDDD-6FC3-47BB-9BF4-4BE6CCB646BE}" type="presOf" srcId="{CB720300-2C50-4E64-83C9-F92A36AE912F}" destId="{0B21FAB2-E8DF-44A8-8553-153B410A85E7}" srcOrd="0" destOrd="0" presId="urn:microsoft.com/office/officeart/2005/8/layout/chevron2"/>
    <dgm:cxn modelId="{BF7FDE8D-74F4-4898-A107-91D68041C2AF}" type="presParOf" srcId="{0B21FAB2-E8DF-44A8-8553-153B410A85E7}" destId="{E776F377-20B0-4F50-894B-1F8978FEDAD6}" srcOrd="0" destOrd="0" presId="urn:microsoft.com/office/officeart/2005/8/layout/chevron2"/>
    <dgm:cxn modelId="{09977985-C504-42B2-AB47-61B564CF60E3}" type="presParOf" srcId="{E776F377-20B0-4F50-894B-1F8978FEDAD6}" destId="{5E769F2E-C389-44FC-BDFA-B71A923FE230}" srcOrd="0" destOrd="0" presId="urn:microsoft.com/office/officeart/2005/8/layout/chevron2"/>
    <dgm:cxn modelId="{1311C6B5-3780-467F-B209-5214819C54DE}" type="presParOf" srcId="{E776F377-20B0-4F50-894B-1F8978FEDAD6}" destId="{F2B9E395-46F3-4603-BFB5-BA1A849DC0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D8AE1-7FAC-4BA9-9261-09158EE6C4AF}">
      <dsp:nvSpPr>
        <dsp:cNvPr id="0" name=""/>
        <dsp:cNvSpPr/>
      </dsp:nvSpPr>
      <dsp:spPr>
        <a:xfrm>
          <a:off x="3076444" y="2102614"/>
          <a:ext cx="2371986" cy="2371986"/>
        </a:xfrm>
        <a:prstGeom prst="ellipse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(Body)"/>
            </a:rPr>
            <a:t>Chuyển đổi số trong giáo dục đại học</a:t>
          </a:r>
        </a:p>
      </dsp:txBody>
      <dsp:txXfrm>
        <a:off x="3423813" y="2449983"/>
        <a:ext cx="1677248" cy="1677248"/>
      </dsp:txXfrm>
    </dsp:sp>
    <dsp:sp modelId="{A25E26F6-D95C-4ED9-809A-A4D68889E819}">
      <dsp:nvSpPr>
        <dsp:cNvPr id="0" name=""/>
        <dsp:cNvSpPr/>
      </dsp:nvSpPr>
      <dsp:spPr>
        <a:xfrm rot="16200000">
          <a:off x="4164607" y="1629546"/>
          <a:ext cx="195660" cy="588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 (Body)"/>
          </a:endParaRPr>
        </a:p>
      </dsp:txBody>
      <dsp:txXfrm>
        <a:off x="4193956" y="1776503"/>
        <a:ext cx="136962" cy="352825"/>
      </dsp:txXfrm>
    </dsp:sp>
    <dsp:sp modelId="{13A0A32C-D191-4C05-BE86-3588B295BEF5}">
      <dsp:nvSpPr>
        <dsp:cNvPr id="0" name=""/>
        <dsp:cNvSpPr/>
      </dsp:nvSpPr>
      <dsp:spPr>
        <a:xfrm>
          <a:off x="3397670" y="3910"/>
          <a:ext cx="1729533" cy="1729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(Body)"/>
            </a:rPr>
            <a:t>Tại sao</a:t>
          </a:r>
        </a:p>
      </dsp:txBody>
      <dsp:txXfrm>
        <a:off x="3650954" y="257194"/>
        <a:ext cx="1222965" cy="1222965"/>
      </dsp:txXfrm>
    </dsp:sp>
    <dsp:sp modelId="{51E323CC-1732-406D-B8A7-8E3D2EF906CA}">
      <dsp:nvSpPr>
        <dsp:cNvPr id="0" name=""/>
        <dsp:cNvSpPr/>
      </dsp:nvSpPr>
      <dsp:spPr>
        <a:xfrm rot="20520000">
          <a:off x="5462838" y="2572766"/>
          <a:ext cx="195660" cy="588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 (Body)"/>
          </a:endParaRPr>
        </a:p>
      </dsp:txBody>
      <dsp:txXfrm>
        <a:off x="5464274" y="2699443"/>
        <a:ext cx="136962" cy="352825"/>
      </dsp:txXfrm>
    </dsp:sp>
    <dsp:sp modelId="{D68553BB-E153-4B9E-8DB0-342986FA883C}">
      <dsp:nvSpPr>
        <dsp:cNvPr id="0" name=""/>
        <dsp:cNvSpPr/>
      </dsp:nvSpPr>
      <dsp:spPr>
        <a:xfrm>
          <a:off x="5699160" y="1676041"/>
          <a:ext cx="1729533" cy="1729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(Body)"/>
            </a:rPr>
            <a:t>Lợi ích</a:t>
          </a:r>
        </a:p>
      </dsp:txBody>
      <dsp:txXfrm>
        <a:off x="5952444" y="1929325"/>
        <a:ext cx="1222965" cy="1222965"/>
      </dsp:txXfrm>
    </dsp:sp>
    <dsp:sp modelId="{2F95B002-3112-4433-8022-46C946BC7F7F}">
      <dsp:nvSpPr>
        <dsp:cNvPr id="0" name=""/>
        <dsp:cNvSpPr/>
      </dsp:nvSpPr>
      <dsp:spPr>
        <a:xfrm rot="3240000">
          <a:off x="4966958" y="4098928"/>
          <a:ext cx="195660" cy="588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 (Body)"/>
          </a:endParaRPr>
        </a:p>
      </dsp:txBody>
      <dsp:txXfrm>
        <a:off x="4979056" y="4192792"/>
        <a:ext cx="136962" cy="352825"/>
      </dsp:txXfrm>
    </dsp:sp>
    <dsp:sp modelId="{C6C156EF-8E75-4A16-80B6-16FC537E99F9}">
      <dsp:nvSpPr>
        <dsp:cNvPr id="0" name=""/>
        <dsp:cNvSpPr/>
      </dsp:nvSpPr>
      <dsp:spPr>
        <a:xfrm>
          <a:off x="4820069" y="4381605"/>
          <a:ext cx="1729533" cy="1729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(Body)"/>
            </a:rPr>
            <a:t>Lời khuyên</a:t>
          </a:r>
        </a:p>
      </dsp:txBody>
      <dsp:txXfrm>
        <a:off x="5073353" y="4634889"/>
        <a:ext cx="1222965" cy="1222965"/>
      </dsp:txXfrm>
    </dsp:sp>
    <dsp:sp modelId="{E971975D-C75D-44AB-A337-09333B049157}">
      <dsp:nvSpPr>
        <dsp:cNvPr id="0" name=""/>
        <dsp:cNvSpPr/>
      </dsp:nvSpPr>
      <dsp:spPr>
        <a:xfrm rot="7560000">
          <a:off x="3362256" y="4098928"/>
          <a:ext cx="195660" cy="588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 (Body)"/>
          </a:endParaRPr>
        </a:p>
      </dsp:txBody>
      <dsp:txXfrm rot="10800000">
        <a:off x="3408856" y="4192792"/>
        <a:ext cx="136962" cy="352825"/>
      </dsp:txXfrm>
    </dsp:sp>
    <dsp:sp modelId="{DFED220B-CF6F-402A-B586-FB5BE7BB5976}">
      <dsp:nvSpPr>
        <dsp:cNvPr id="0" name=""/>
        <dsp:cNvSpPr/>
      </dsp:nvSpPr>
      <dsp:spPr>
        <a:xfrm>
          <a:off x="1975271" y="4381605"/>
          <a:ext cx="1729533" cy="1729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(Body)"/>
            </a:rPr>
            <a:t>Thách thức</a:t>
          </a:r>
        </a:p>
      </dsp:txBody>
      <dsp:txXfrm>
        <a:off x="2228555" y="4634889"/>
        <a:ext cx="1222965" cy="1222965"/>
      </dsp:txXfrm>
    </dsp:sp>
    <dsp:sp modelId="{ED1F85E2-ED5B-4592-868E-12A5D07FFA97}">
      <dsp:nvSpPr>
        <dsp:cNvPr id="0" name=""/>
        <dsp:cNvSpPr/>
      </dsp:nvSpPr>
      <dsp:spPr>
        <a:xfrm rot="11880000">
          <a:off x="2866376" y="2572766"/>
          <a:ext cx="195660" cy="588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 (Body)"/>
          </a:endParaRPr>
        </a:p>
      </dsp:txBody>
      <dsp:txXfrm rot="10800000">
        <a:off x="2923638" y="2699443"/>
        <a:ext cx="136962" cy="352825"/>
      </dsp:txXfrm>
    </dsp:sp>
    <dsp:sp modelId="{0F9AEBC5-5496-4CD3-88DE-33DC5FBEC727}">
      <dsp:nvSpPr>
        <dsp:cNvPr id="0" name=""/>
        <dsp:cNvSpPr/>
      </dsp:nvSpPr>
      <dsp:spPr>
        <a:xfrm>
          <a:off x="1096180" y="1676041"/>
          <a:ext cx="1729533" cy="1729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(Body)"/>
            </a:rPr>
            <a:t>Nên bắt đầu từ đâu?</a:t>
          </a:r>
        </a:p>
      </dsp:txBody>
      <dsp:txXfrm>
        <a:off x="1349464" y="1929325"/>
        <a:ext cx="1222965" cy="12229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69F2E-C389-44FC-BDFA-B71A923FE230}">
      <dsp:nvSpPr>
        <dsp:cNvPr id="0" name=""/>
        <dsp:cNvSpPr/>
      </dsp:nvSpPr>
      <dsp:spPr>
        <a:xfrm rot="5400000">
          <a:off x="-669340" y="669340"/>
          <a:ext cx="4462272" cy="3123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Mô hình hóa các hoạt động trong các khoa / phòng / ban</a:t>
          </a:r>
        </a:p>
      </dsp:txBody>
      <dsp:txXfrm rot="-5400000">
        <a:off x="1" y="1561794"/>
        <a:ext cx="3123590" cy="1338682"/>
      </dsp:txXfrm>
    </dsp:sp>
    <dsp:sp modelId="{F2B9E395-46F3-4603-BFB5-BA1A849DC08E}">
      <dsp:nvSpPr>
        <dsp:cNvPr id="0" name=""/>
        <dsp:cNvSpPr/>
      </dsp:nvSpPr>
      <dsp:spPr>
        <a:xfrm rot="5400000">
          <a:off x="5291807" y="-2168216"/>
          <a:ext cx="2900476" cy="7236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latin typeface="Calibri (Body)"/>
            </a:rPr>
            <a:t>Các h</a:t>
          </a:r>
          <a:r>
            <a:rPr lang="vi-VN" sz="2900" kern="1200">
              <a:latin typeface="Calibri (Body)"/>
            </a:rPr>
            <a:t>oạt động chủ yếu được vận hành thủ công dựa trên thói quen và kinh nghiệm</a:t>
          </a:r>
          <a:r>
            <a:rPr lang="en-US" sz="2900" kern="1200">
              <a:latin typeface="Calibri (Body)"/>
            </a:rPr>
            <a:t> </a:t>
          </a:r>
          <a:r>
            <a:rPr lang="en-US" sz="2900" kern="1200">
              <a:latin typeface="Calibri (Body)"/>
              <a:sym typeface="Wingdings" panose="05000000000000000000" pitchFamily="2" charset="2"/>
            </a:rPr>
            <a:t> có thể không tốt, khó số hóa</a:t>
          </a:r>
          <a:endParaRPr lang="en-US" sz="2900" kern="1200">
            <a:latin typeface="Calibri (Body)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latin typeface="Calibri (Body)"/>
            </a:rPr>
            <a:t>Phải rà soát lại các công việc </a:t>
          </a:r>
          <a:r>
            <a:rPr lang="en-US" sz="2900" kern="1200">
              <a:latin typeface="Calibri (Body)"/>
              <a:sym typeface="Wingdings" panose="05000000000000000000" pitchFamily="2" charset="2"/>
            </a:rPr>
            <a:t> đánh giá hiệu quả của các quy trình + cung cấp mô hình và dữ liệu cần thiết để chuyển đổi số</a:t>
          </a:r>
          <a:endParaRPr lang="en-US" sz="2900" kern="1200">
            <a:latin typeface="Calibri (Body)"/>
          </a:endParaRPr>
        </a:p>
      </dsp:txBody>
      <dsp:txXfrm rot="-5400000">
        <a:off x="3123590" y="141591"/>
        <a:ext cx="7095320" cy="26172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69F2E-C389-44FC-BDFA-B71A923FE230}">
      <dsp:nvSpPr>
        <dsp:cNvPr id="0" name=""/>
        <dsp:cNvSpPr/>
      </dsp:nvSpPr>
      <dsp:spPr>
        <a:xfrm rot="5400000">
          <a:off x="-669340" y="669340"/>
          <a:ext cx="4462272" cy="3123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Không nên dựa hoàn toàn vào các nhân sự nội bộ</a:t>
          </a:r>
        </a:p>
      </dsp:txBody>
      <dsp:txXfrm rot="-5400000">
        <a:off x="1" y="1561794"/>
        <a:ext cx="3123590" cy="1338682"/>
      </dsp:txXfrm>
    </dsp:sp>
    <dsp:sp modelId="{F2B9E395-46F3-4603-BFB5-BA1A849DC08E}">
      <dsp:nvSpPr>
        <dsp:cNvPr id="0" name=""/>
        <dsp:cNvSpPr/>
      </dsp:nvSpPr>
      <dsp:spPr>
        <a:xfrm rot="5400000">
          <a:off x="5291807" y="-2168216"/>
          <a:ext cx="2900476" cy="7236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Calibri (Body)"/>
            </a:rPr>
            <a:t>Nhân sự nội bộ am hiểu cách vận hành hệ thống NHƯNG đánh giá sẽ thiếu khách quan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Calibri (Body)"/>
            </a:rPr>
            <a:t>Cần nhân sự nội bộ chuyên trách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Calibri (Body)"/>
            </a:rPr>
            <a:t>Không phải là trách nhiệm của Khoa CNTT</a:t>
          </a:r>
        </a:p>
      </dsp:txBody>
      <dsp:txXfrm rot="-5400000">
        <a:off x="3123590" y="141591"/>
        <a:ext cx="7095320" cy="2617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1D2CB-9C41-4235-BBFC-F7AC1A4005B3}">
      <dsp:nvSpPr>
        <dsp:cNvPr id="0" name=""/>
        <dsp:cNvSpPr/>
      </dsp:nvSpPr>
      <dsp:spPr>
        <a:xfrm>
          <a:off x="3476045" y="1896861"/>
          <a:ext cx="2571321" cy="2571321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>
              <a:latin typeface="+mn-lt"/>
            </a:rPr>
            <a:t>Chuyển đổi số</a:t>
          </a:r>
        </a:p>
      </dsp:txBody>
      <dsp:txXfrm>
        <a:off x="3852606" y="2273422"/>
        <a:ext cx="1818199" cy="1818199"/>
      </dsp:txXfrm>
    </dsp:sp>
    <dsp:sp modelId="{AA7C1D4D-91EB-450B-BCF7-76D8FAA398AB}">
      <dsp:nvSpPr>
        <dsp:cNvPr id="0" name=""/>
        <dsp:cNvSpPr/>
      </dsp:nvSpPr>
      <dsp:spPr>
        <a:xfrm rot="12900000">
          <a:off x="1397671" y="1305765"/>
          <a:ext cx="2414081" cy="7328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8F40F-FCDC-4F57-947D-9D53425FAA99}">
      <dsp:nvSpPr>
        <dsp:cNvPr id="0" name=""/>
        <dsp:cNvSpPr/>
      </dsp:nvSpPr>
      <dsp:spPr>
        <a:xfrm>
          <a:off x="394584" y="2746"/>
          <a:ext cx="2442755" cy="1954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+mn-lt"/>
            </a:rPr>
            <a:t>T</a:t>
          </a:r>
          <a:r>
            <a:rPr lang="vi-VN" sz="2400" kern="1200">
              <a:latin typeface="+mn-lt"/>
            </a:rPr>
            <a:t>ích hợp công nghệ kỹ thuật số vào các quy trình, hoạt động</a:t>
          </a:r>
          <a:endParaRPr lang="en-US" sz="2400" kern="1200">
            <a:latin typeface="+mn-lt"/>
          </a:endParaRPr>
        </a:p>
      </dsp:txBody>
      <dsp:txXfrm>
        <a:off x="451821" y="59983"/>
        <a:ext cx="2328281" cy="1839730"/>
      </dsp:txXfrm>
    </dsp:sp>
    <dsp:sp modelId="{CFBBF444-B849-414D-A4A9-A096FD7B2B9A}">
      <dsp:nvSpPr>
        <dsp:cNvPr id="0" name=""/>
        <dsp:cNvSpPr/>
      </dsp:nvSpPr>
      <dsp:spPr>
        <a:xfrm rot="19500000">
          <a:off x="5711659" y="1305765"/>
          <a:ext cx="2414081" cy="7328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109F8-C3DA-4694-A0A7-91E4E577EFE9}">
      <dsp:nvSpPr>
        <dsp:cNvPr id="0" name=""/>
        <dsp:cNvSpPr/>
      </dsp:nvSpPr>
      <dsp:spPr>
        <a:xfrm>
          <a:off x="6686072" y="2746"/>
          <a:ext cx="2442755" cy="1954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+mn-lt"/>
            </a:rPr>
            <a:t>S</a:t>
          </a:r>
          <a:r>
            <a:rPr lang="vi-VN" sz="2400" kern="1200">
              <a:latin typeface="+mn-lt"/>
            </a:rPr>
            <a:t>ử dụng công nghệ mới hoặc sửa đổi các quy trình hiện có</a:t>
          </a:r>
          <a:endParaRPr lang="en-US" sz="2400" kern="1200">
            <a:latin typeface="+mn-lt"/>
          </a:endParaRPr>
        </a:p>
      </dsp:txBody>
      <dsp:txXfrm>
        <a:off x="6743309" y="59983"/>
        <a:ext cx="2328281" cy="1839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6FA6-66A5-4279-B625-4B0401FC3E38}">
      <dsp:nvSpPr>
        <dsp:cNvPr id="0" name=""/>
        <dsp:cNvSpPr/>
      </dsp:nvSpPr>
      <dsp:spPr>
        <a:xfrm rot="5400000">
          <a:off x="6243727" y="-3543380"/>
          <a:ext cx="1119782" cy="84907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Cải thiện các hoạt động của nhà trường</a:t>
          </a:r>
        </a:p>
      </dsp:txBody>
      <dsp:txXfrm rot="-5400000">
        <a:off x="2558254" y="196756"/>
        <a:ext cx="8436067" cy="1010456"/>
      </dsp:txXfrm>
    </dsp:sp>
    <dsp:sp modelId="{A7BAA5DE-F932-462C-9F21-39399389DC8E}">
      <dsp:nvSpPr>
        <dsp:cNvPr id="0" name=""/>
        <dsp:cNvSpPr/>
      </dsp:nvSpPr>
      <dsp:spPr>
        <a:xfrm>
          <a:off x="0" y="2120"/>
          <a:ext cx="2582699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Mục đích</a:t>
          </a:r>
        </a:p>
      </dsp:txBody>
      <dsp:txXfrm>
        <a:off x="68329" y="70449"/>
        <a:ext cx="2446041" cy="1263070"/>
      </dsp:txXfrm>
    </dsp:sp>
    <dsp:sp modelId="{7D02826E-9255-491B-BA38-840BFA3A0D35}">
      <dsp:nvSpPr>
        <dsp:cNvPr id="0" name=""/>
        <dsp:cNvSpPr/>
      </dsp:nvSpPr>
      <dsp:spPr>
        <a:xfrm rot="5400000">
          <a:off x="6151155" y="-2073665"/>
          <a:ext cx="1304927" cy="84907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Phát triển cơ sở hạ tầng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Sử dụng các phương tiện công nghệ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Phát triển kỹ năng của nhân viên, giảng viên, sinh viên…</a:t>
          </a:r>
        </a:p>
      </dsp:txBody>
      <dsp:txXfrm rot="-5400000">
        <a:off x="2558254" y="1582937"/>
        <a:ext cx="8427029" cy="1177525"/>
      </dsp:txXfrm>
    </dsp:sp>
    <dsp:sp modelId="{B746A701-727F-4FA0-BFAF-B67C2406507C}">
      <dsp:nvSpPr>
        <dsp:cNvPr id="0" name=""/>
        <dsp:cNvSpPr/>
      </dsp:nvSpPr>
      <dsp:spPr>
        <a:xfrm>
          <a:off x="0" y="1471835"/>
          <a:ext cx="2582699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Bao gồm</a:t>
          </a:r>
        </a:p>
      </dsp:txBody>
      <dsp:txXfrm>
        <a:off x="68329" y="1540164"/>
        <a:ext cx="2446041" cy="1263070"/>
      </dsp:txXfrm>
    </dsp:sp>
    <dsp:sp modelId="{F9AAD8B4-BE89-4BA3-B051-AD00C6BFCA82}">
      <dsp:nvSpPr>
        <dsp:cNvPr id="0" name=""/>
        <dsp:cNvSpPr/>
      </dsp:nvSpPr>
      <dsp:spPr>
        <a:xfrm rot="5400000">
          <a:off x="6243727" y="-603950"/>
          <a:ext cx="1119782" cy="84907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Các hoạt động đã có từ lâu, khó thay đổi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Sợ công nghệ mới </a:t>
          </a:r>
        </a:p>
      </dsp:txBody>
      <dsp:txXfrm rot="-5400000">
        <a:off x="2558254" y="3136186"/>
        <a:ext cx="8436067" cy="1010456"/>
      </dsp:txXfrm>
    </dsp:sp>
    <dsp:sp modelId="{CA997521-4BB7-4B39-89A2-1A43B4BAD79A}">
      <dsp:nvSpPr>
        <dsp:cNvPr id="0" name=""/>
        <dsp:cNvSpPr/>
      </dsp:nvSpPr>
      <dsp:spPr>
        <a:xfrm>
          <a:off x="0" y="2941550"/>
          <a:ext cx="2582699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Hiện trạng</a:t>
          </a:r>
        </a:p>
      </dsp:txBody>
      <dsp:txXfrm>
        <a:off x="68329" y="3009879"/>
        <a:ext cx="2446041" cy="1263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0B139-7248-4024-B520-E2CCA4AE42E1}">
      <dsp:nvSpPr>
        <dsp:cNvPr id="0" name=""/>
        <dsp:cNvSpPr/>
      </dsp:nvSpPr>
      <dsp:spPr>
        <a:xfrm>
          <a:off x="0" y="356919"/>
          <a:ext cx="1096994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389" tIns="333248" rIns="8513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Học trực tuyến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Có trải nghiệm liền mạch và hấp dẫn</a:t>
          </a:r>
        </a:p>
      </dsp:txBody>
      <dsp:txXfrm>
        <a:off x="0" y="356919"/>
        <a:ext cx="10969942" cy="932400"/>
      </dsp:txXfrm>
    </dsp:sp>
    <dsp:sp modelId="{3F057D6D-E0F3-4021-9DA8-8554A7BEA54D}">
      <dsp:nvSpPr>
        <dsp:cNvPr id="0" name=""/>
        <dsp:cNvSpPr/>
      </dsp:nvSpPr>
      <dsp:spPr>
        <a:xfrm>
          <a:off x="548497" y="120759"/>
          <a:ext cx="767895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246" tIns="0" rIns="29024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/>
            <a:t>Nhu cầu của người học</a:t>
          </a:r>
          <a:endParaRPr lang="en-US" sz="1600" kern="1200"/>
        </a:p>
      </dsp:txBody>
      <dsp:txXfrm>
        <a:off x="571554" y="143816"/>
        <a:ext cx="7632845" cy="426206"/>
      </dsp:txXfrm>
    </dsp:sp>
    <dsp:sp modelId="{3E396D7A-3432-44B0-B084-A16E3FFB7A55}">
      <dsp:nvSpPr>
        <dsp:cNvPr id="0" name=""/>
        <dsp:cNvSpPr/>
      </dsp:nvSpPr>
      <dsp:spPr>
        <a:xfrm>
          <a:off x="0" y="1611879"/>
          <a:ext cx="1096994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389" tIns="333248" rIns="8513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>
              <a:latin typeface="Calibri (Body)"/>
            </a:rPr>
            <a:t>N</a:t>
          </a:r>
          <a:r>
            <a:rPr lang="vi-VN" sz="1600" b="0" kern="1200">
              <a:latin typeface="Calibri (Body)"/>
            </a:rPr>
            <a:t>âng cao hình ảnh của cơ sở giáo dục</a:t>
          </a:r>
          <a:endParaRPr lang="en-US" sz="1600" b="0" kern="1200">
            <a:latin typeface="Calibri (Body)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alibri (Body)"/>
            </a:rPr>
            <a:t>Có các công cụ phân tích, vạch chiến lược tuyển sinh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alibri (Body)"/>
            </a:rPr>
            <a:t>Phân tích, dự đoán các nhu cầu của sinh viên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alibri (Body)"/>
            </a:rPr>
            <a:t>Tạo môi trường hoạt động tương đương với doanh nghiệp</a:t>
          </a:r>
        </a:p>
      </dsp:txBody>
      <dsp:txXfrm>
        <a:off x="0" y="1611879"/>
        <a:ext cx="10969942" cy="1461600"/>
      </dsp:txXfrm>
    </dsp:sp>
    <dsp:sp modelId="{73B4C2D2-A5F8-45A9-84FD-5914465E4092}">
      <dsp:nvSpPr>
        <dsp:cNvPr id="0" name=""/>
        <dsp:cNvSpPr/>
      </dsp:nvSpPr>
      <dsp:spPr>
        <a:xfrm>
          <a:off x="548497" y="1375719"/>
          <a:ext cx="767895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246" tIns="0" rIns="29024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/>
            <a:t>Nhu cầu tuyển sinh và giữ chân sinh viên của nhà trường</a:t>
          </a:r>
          <a:endParaRPr lang="en-US" sz="1600" kern="1200"/>
        </a:p>
      </dsp:txBody>
      <dsp:txXfrm>
        <a:off x="571554" y="1398776"/>
        <a:ext cx="7632845" cy="426206"/>
      </dsp:txXfrm>
    </dsp:sp>
    <dsp:sp modelId="{E3CAA452-560E-4E2A-B579-B238F943A042}">
      <dsp:nvSpPr>
        <dsp:cNvPr id="0" name=""/>
        <dsp:cNvSpPr/>
      </dsp:nvSpPr>
      <dsp:spPr>
        <a:xfrm>
          <a:off x="0" y="3396040"/>
          <a:ext cx="1096994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389" tIns="333248" rIns="8513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Lãng phí giấy tờ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Thiếu công cụ lập kế hoạch, phân tích dữ liệu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Phối hợp hoạt động giữa các khoa/phòng/ban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Giảng dạy truyền thống không còn đáp ứng đủ các nhu cầu của sinh viên</a:t>
          </a:r>
        </a:p>
      </dsp:txBody>
      <dsp:txXfrm>
        <a:off x="0" y="3396040"/>
        <a:ext cx="10969942" cy="1461600"/>
      </dsp:txXfrm>
    </dsp:sp>
    <dsp:sp modelId="{C55C960A-5B07-4738-A3CD-5D1B0A1B609A}">
      <dsp:nvSpPr>
        <dsp:cNvPr id="0" name=""/>
        <dsp:cNvSpPr/>
      </dsp:nvSpPr>
      <dsp:spPr>
        <a:xfrm>
          <a:off x="548497" y="3159880"/>
          <a:ext cx="767895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246" tIns="0" rIns="29024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kern="1200"/>
            <a:t>Cơ hội để đánh giá lại và cải thiện các hoạt động</a:t>
          </a:r>
          <a:endParaRPr lang="en-US" sz="1600" kern="1200"/>
        </a:p>
      </dsp:txBody>
      <dsp:txXfrm>
        <a:off x="571554" y="3182937"/>
        <a:ext cx="7632845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518F0-AB98-4F07-8863-08CB3E37D5CE}">
      <dsp:nvSpPr>
        <dsp:cNvPr id="0" name=""/>
        <dsp:cNvSpPr/>
      </dsp:nvSpPr>
      <dsp:spPr>
        <a:xfrm>
          <a:off x="-5044933" y="-772910"/>
          <a:ext cx="6008093" cy="6008093"/>
        </a:xfrm>
        <a:prstGeom prst="blockArc">
          <a:avLst>
            <a:gd name="adj1" fmla="val 18900000"/>
            <a:gd name="adj2" fmla="val 2700000"/>
            <a:gd name="adj3" fmla="val 36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9326D-4F24-440E-BAC8-AA3C087D7745}">
      <dsp:nvSpPr>
        <dsp:cNvPr id="0" name=""/>
        <dsp:cNvSpPr/>
      </dsp:nvSpPr>
      <dsp:spPr>
        <a:xfrm>
          <a:off x="504339" y="343059"/>
          <a:ext cx="9794684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Tăng tầm nhìn và khả năng quản lý: các công cụ hỗ trợ quản lý quy trình</a:t>
          </a:r>
        </a:p>
      </dsp:txBody>
      <dsp:txXfrm>
        <a:off x="504339" y="343059"/>
        <a:ext cx="9794684" cy="686475"/>
      </dsp:txXfrm>
    </dsp:sp>
    <dsp:sp modelId="{435FDBAA-861A-4782-91EB-48B49AF94E49}">
      <dsp:nvSpPr>
        <dsp:cNvPr id="0" name=""/>
        <dsp:cNvSpPr/>
      </dsp:nvSpPr>
      <dsp:spPr>
        <a:xfrm>
          <a:off x="75291" y="257249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52B4B-93F6-412D-91A1-93AF123638E0}">
      <dsp:nvSpPr>
        <dsp:cNvPr id="0" name=""/>
        <dsp:cNvSpPr/>
      </dsp:nvSpPr>
      <dsp:spPr>
        <a:xfrm>
          <a:off x="897911" y="1372951"/>
          <a:ext cx="9401112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Hợp nhất các tài nguyên: tập hợp các tài nguyên, tài liệu vào một nơi duy nhất</a:t>
          </a:r>
        </a:p>
      </dsp:txBody>
      <dsp:txXfrm>
        <a:off x="897911" y="1372951"/>
        <a:ext cx="9401112" cy="686475"/>
      </dsp:txXfrm>
    </dsp:sp>
    <dsp:sp modelId="{AB50212C-2C53-4E24-8174-B0BD5FB96715}">
      <dsp:nvSpPr>
        <dsp:cNvPr id="0" name=""/>
        <dsp:cNvSpPr/>
      </dsp:nvSpPr>
      <dsp:spPr>
        <a:xfrm>
          <a:off x="468864" y="1287142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99AE1-D8AD-4D17-8E4C-526F503DAD34}">
      <dsp:nvSpPr>
        <dsp:cNvPr id="0" name=""/>
        <dsp:cNvSpPr/>
      </dsp:nvSpPr>
      <dsp:spPr>
        <a:xfrm>
          <a:off x="897911" y="2402844"/>
          <a:ext cx="9401112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Giảm tắc nghẽn: các công cụ tin học hỗ trợ xác định nguồn gốc và giải quyết vấn đề </a:t>
          </a:r>
        </a:p>
      </dsp:txBody>
      <dsp:txXfrm>
        <a:off x="897911" y="2402844"/>
        <a:ext cx="9401112" cy="686475"/>
      </dsp:txXfrm>
    </dsp:sp>
    <dsp:sp modelId="{D004D6DD-B229-4C85-8317-AE2467FA4A74}">
      <dsp:nvSpPr>
        <dsp:cNvPr id="0" name=""/>
        <dsp:cNvSpPr/>
      </dsp:nvSpPr>
      <dsp:spPr>
        <a:xfrm>
          <a:off x="468864" y="2317034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221F2-F224-42D6-9600-E9DAC03983C1}">
      <dsp:nvSpPr>
        <dsp:cNvPr id="0" name=""/>
        <dsp:cNvSpPr/>
      </dsp:nvSpPr>
      <dsp:spPr>
        <a:xfrm>
          <a:off x="504339" y="3432736"/>
          <a:ext cx="9794684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Cải thiện năng suất và hiệu quả công việc: tự động hóa</a:t>
          </a:r>
        </a:p>
      </dsp:txBody>
      <dsp:txXfrm>
        <a:off x="504339" y="3432736"/>
        <a:ext cx="9794684" cy="686475"/>
      </dsp:txXfrm>
    </dsp:sp>
    <dsp:sp modelId="{0761963D-162A-482D-824D-4213112C3174}">
      <dsp:nvSpPr>
        <dsp:cNvPr id="0" name=""/>
        <dsp:cNvSpPr/>
      </dsp:nvSpPr>
      <dsp:spPr>
        <a:xfrm>
          <a:off x="75291" y="3346927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518F0-AB98-4F07-8863-08CB3E37D5CE}">
      <dsp:nvSpPr>
        <dsp:cNvPr id="0" name=""/>
        <dsp:cNvSpPr/>
      </dsp:nvSpPr>
      <dsp:spPr>
        <a:xfrm>
          <a:off x="-5044933" y="-772910"/>
          <a:ext cx="6008093" cy="6008093"/>
        </a:xfrm>
        <a:prstGeom prst="blockArc">
          <a:avLst>
            <a:gd name="adj1" fmla="val 18900000"/>
            <a:gd name="adj2" fmla="val 2700000"/>
            <a:gd name="adj3" fmla="val 36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DA21-307B-4610-9B10-498A4FA6D6DD}">
      <dsp:nvSpPr>
        <dsp:cNvPr id="0" name=""/>
        <dsp:cNvSpPr/>
      </dsp:nvSpPr>
      <dsp:spPr>
        <a:xfrm>
          <a:off x="504339" y="343059"/>
          <a:ext cx="9794684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Tiết kiệm chi phí và tài nguyên: giảm chi phí thời gian, kỹ thuật, các chi phí khác</a:t>
          </a:r>
        </a:p>
      </dsp:txBody>
      <dsp:txXfrm>
        <a:off x="504339" y="343059"/>
        <a:ext cx="9794684" cy="686475"/>
      </dsp:txXfrm>
    </dsp:sp>
    <dsp:sp modelId="{1CD72614-FD83-480E-AF49-E6630B5FE5B4}">
      <dsp:nvSpPr>
        <dsp:cNvPr id="0" name=""/>
        <dsp:cNvSpPr/>
      </dsp:nvSpPr>
      <dsp:spPr>
        <a:xfrm>
          <a:off x="75291" y="257249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DDDD-D9F7-4861-9715-F919704FE7FC}">
      <dsp:nvSpPr>
        <dsp:cNvPr id="0" name=""/>
        <dsp:cNvSpPr/>
      </dsp:nvSpPr>
      <dsp:spPr>
        <a:xfrm>
          <a:off x="897911" y="1372951"/>
          <a:ext cx="9401112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Nâng cao giá trị của trường: phân tích các dữ liệu từ các thành viên, các hoạt động, … giúp hệ thống và cải tiến hoạt động có lợi cho tất cả</a:t>
          </a:r>
        </a:p>
      </dsp:txBody>
      <dsp:txXfrm>
        <a:off x="897911" y="1372951"/>
        <a:ext cx="9401112" cy="686475"/>
      </dsp:txXfrm>
    </dsp:sp>
    <dsp:sp modelId="{5D716628-DB99-478D-9674-4127BE432770}">
      <dsp:nvSpPr>
        <dsp:cNvPr id="0" name=""/>
        <dsp:cNvSpPr/>
      </dsp:nvSpPr>
      <dsp:spPr>
        <a:xfrm>
          <a:off x="468864" y="1287142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03674-8799-4D85-ACF6-4C84DF3921E0}">
      <dsp:nvSpPr>
        <dsp:cNvPr id="0" name=""/>
        <dsp:cNvSpPr/>
      </dsp:nvSpPr>
      <dsp:spPr>
        <a:xfrm>
          <a:off x="897911" y="2402844"/>
          <a:ext cx="9401112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Nâng cao trải nghiệm cho giảng viên / nhân viên / sinh viên: tạo ra </a:t>
          </a:r>
          <a:r>
            <a:rPr lang="vi-VN" sz="2000" kern="1200">
              <a:latin typeface="Calibri (Body)"/>
            </a:rPr>
            <a:t>trải nghiệm người dùng trực quan và liền mạch</a:t>
          </a:r>
          <a:endParaRPr lang="en-US" sz="2000" kern="1200">
            <a:latin typeface="Calibri (Body)"/>
          </a:endParaRPr>
        </a:p>
      </dsp:txBody>
      <dsp:txXfrm>
        <a:off x="897911" y="2402844"/>
        <a:ext cx="9401112" cy="686475"/>
      </dsp:txXfrm>
    </dsp:sp>
    <dsp:sp modelId="{63D3B63F-353A-4861-A4FD-713A2D3BEB97}">
      <dsp:nvSpPr>
        <dsp:cNvPr id="0" name=""/>
        <dsp:cNvSpPr/>
      </dsp:nvSpPr>
      <dsp:spPr>
        <a:xfrm>
          <a:off x="468864" y="2317034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832BA-0341-4BD9-A093-C502C8F15301}">
      <dsp:nvSpPr>
        <dsp:cNvPr id="0" name=""/>
        <dsp:cNvSpPr/>
      </dsp:nvSpPr>
      <dsp:spPr>
        <a:xfrm>
          <a:off x="504339" y="3432736"/>
          <a:ext cx="9794684" cy="68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4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 (Body)"/>
            </a:rPr>
            <a:t>Luôn cạnh tranh: không chuyển đổi </a:t>
          </a:r>
          <a:r>
            <a:rPr lang="en-US" sz="2000" kern="12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 kern="1200">
              <a:latin typeface="Calibri (Body)"/>
            </a:rPr>
            <a:t> tụt hậu, không thu hút sinh viên, tốn nhiều chi phí hoạt động</a:t>
          </a:r>
        </a:p>
      </dsp:txBody>
      <dsp:txXfrm>
        <a:off x="504339" y="3432736"/>
        <a:ext cx="9794684" cy="686475"/>
      </dsp:txXfrm>
    </dsp:sp>
    <dsp:sp modelId="{B06405FA-9F25-4774-82D6-9DF258E0981E}">
      <dsp:nvSpPr>
        <dsp:cNvPr id="0" name=""/>
        <dsp:cNvSpPr/>
      </dsp:nvSpPr>
      <dsp:spPr>
        <a:xfrm>
          <a:off x="75291" y="3346927"/>
          <a:ext cx="858094" cy="858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57E95-65A4-49A5-B585-74C86BA1DD51}">
      <dsp:nvSpPr>
        <dsp:cNvPr id="0" name=""/>
        <dsp:cNvSpPr/>
      </dsp:nvSpPr>
      <dsp:spPr>
        <a:xfrm rot="5400000">
          <a:off x="5526256" y="-3715950"/>
          <a:ext cx="1055214" cy="86118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Cả tổ chức thống nhất trong chuyển đổi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000" kern="1200">
              <a:latin typeface="Calibri (Body)"/>
            </a:rPr>
            <a:t>Tầm nhìn rõ ràng sẽ giúp trường và các bên liên quan tham gia và đầu tư nhiều hơn vào chuyển đổi số</a:t>
          </a:r>
          <a:endParaRPr lang="en-US" sz="2000" kern="1200">
            <a:latin typeface="Calibri (Body)"/>
          </a:endParaRPr>
        </a:p>
      </dsp:txBody>
      <dsp:txXfrm rot="-5400000">
        <a:off x="1747918" y="113899"/>
        <a:ext cx="8560380" cy="952192"/>
      </dsp:txXfrm>
    </dsp:sp>
    <dsp:sp modelId="{22BA54E6-C2EB-488B-9BF7-1B5EC9521302}">
      <dsp:nvSpPr>
        <dsp:cNvPr id="0" name=""/>
        <dsp:cNvSpPr/>
      </dsp:nvSpPr>
      <dsp:spPr>
        <a:xfrm>
          <a:off x="0" y="2443"/>
          <a:ext cx="1747226" cy="1175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Tầm nhìn</a:t>
          </a:r>
        </a:p>
      </dsp:txBody>
      <dsp:txXfrm>
        <a:off x="57364" y="59807"/>
        <a:ext cx="1632498" cy="1060375"/>
      </dsp:txXfrm>
    </dsp:sp>
    <dsp:sp modelId="{07D720E7-5DD6-4D67-A18A-CBEF7B43D8D0}">
      <dsp:nvSpPr>
        <dsp:cNvPr id="0" name=""/>
        <dsp:cNvSpPr/>
      </dsp:nvSpPr>
      <dsp:spPr>
        <a:xfrm rot="5400000">
          <a:off x="5540912" y="-2482091"/>
          <a:ext cx="1025903" cy="86118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Càng lớn tuổi, khả năng tiếp thu và sử dụng công nghệ càng khó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Các thành viên có nền tảng khác nhau </a:t>
          </a:r>
          <a:r>
            <a:rPr lang="en-US" sz="2000" kern="12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 kern="1200">
              <a:latin typeface="Calibri (Body)"/>
            </a:rPr>
            <a:t> khả năng thích ứng công nghệ cũng khác nhau</a:t>
          </a:r>
        </a:p>
      </dsp:txBody>
      <dsp:txXfrm rot="-5400000">
        <a:off x="1747918" y="1360983"/>
        <a:ext cx="8561811" cy="925743"/>
      </dsp:txXfrm>
    </dsp:sp>
    <dsp:sp modelId="{DFD2D3BC-B98D-4D32-8389-D7A6700F51F5}">
      <dsp:nvSpPr>
        <dsp:cNvPr id="0" name=""/>
        <dsp:cNvSpPr/>
      </dsp:nvSpPr>
      <dsp:spPr>
        <a:xfrm>
          <a:off x="0" y="1236302"/>
          <a:ext cx="1747226" cy="1175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Sử dụng công nghệ</a:t>
          </a:r>
        </a:p>
      </dsp:txBody>
      <dsp:txXfrm>
        <a:off x="57364" y="1293666"/>
        <a:ext cx="1632498" cy="1060375"/>
      </dsp:txXfrm>
    </dsp:sp>
    <dsp:sp modelId="{9CAA51DC-663D-4CCC-BC08-6B36ABF08570}">
      <dsp:nvSpPr>
        <dsp:cNvPr id="0" name=""/>
        <dsp:cNvSpPr/>
      </dsp:nvSpPr>
      <dsp:spPr>
        <a:xfrm rot="5400000">
          <a:off x="5784172" y="-1248232"/>
          <a:ext cx="539382" cy="86118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Các công nghệ đang sử dụng có thể lạc hậu, khó nâng cấp (do chi phí)</a:t>
          </a:r>
        </a:p>
      </dsp:txBody>
      <dsp:txXfrm rot="-5400000">
        <a:off x="1747918" y="2814352"/>
        <a:ext cx="8585561" cy="486722"/>
      </dsp:txXfrm>
    </dsp:sp>
    <dsp:sp modelId="{532AF3EA-BAD4-47E7-9245-8025A6152CEF}">
      <dsp:nvSpPr>
        <dsp:cNvPr id="0" name=""/>
        <dsp:cNvSpPr/>
      </dsp:nvSpPr>
      <dsp:spPr>
        <a:xfrm>
          <a:off x="0" y="2470161"/>
          <a:ext cx="1747226" cy="1175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Hạ tầng lạc hậu</a:t>
          </a:r>
        </a:p>
      </dsp:txBody>
      <dsp:txXfrm>
        <a:off x="57364" y="2527525"/>
        <a:ext cx="1632498" cy="1060375"/>
      </dsp:txXfrm>
    </dsp:sp>
    <dsp:sp modelId="{6BD23CA3-5CAF-47D1-A9AE-2144569477CF}">
      <dsp:nvSpPr>
        <dsp:cNvPr id="0" name=""/>
        <dsp:cNvSpPr/>
      </dsp:nvSpPr>
      <dsp:spPr>
        <a:xfrm rot="5400000">
          <a:off x="5470697" y="-14374"/>
          <a:ext cx="1166332" cy="86118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Ứng dụng công nghệ thông tin </a:t>
          </a:r>
          <a:r>
            <a:rPr lang="en-US" sz="2000" kern="12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 kern="1200">
              <a:latin typeface="Calibri (Body)"/>
            </a:rPr>
            <a:t> có thể bị tấn công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Calibri (Body)"/>
            </a:rPr>
            <a:t>Có nhiều dữ liệu quan trọng và nhạy cảm trong cơ sở giáo dục đại học </a:t>
          </a:r>
          <a:r>
            <a:rPr lang="en-US" sz="2000" kern="1200">
              <a:latin typeface="Calibri (Body)"/>
              <a:sym typeface="Wingdings" panose="05000000000000000000" pitchFamily="2" charset="2"/>
            </a:rPr>
            <a:t></a:t>
          </a:r>
          <a:r>
            <a:rPr lang="en-US" sz="2000" kern="1200">
              <a:latin typeface="Calibri (Body)"/>
            </a:rPr>
            <a:t> cần đầu tư hạ tầng và nhân lực cho công tác an toàn thông tin</a:t>
          </a:r>
        </a:p>
      </dsp:txBody>
      <dsp:txXfrm rot="-5400000">
        <a:off x="1747918" y="3765341"/>
        <a:ext cx="8554955" cy="1052460"/>
      </dsp:txXfrm>
    </dsp:sp>
    <dsp:sp modelId="{0E181426-863A-4745-8661-A25C9DC5897E}">
      <dsp:nvSpPr>
        <dsp:cNvPr id="0" name=""/>
        <dsp:cNvSpPr/>
      </dsp:nvSpPr>
      <dsp:spPr>
        <a:xfrm>
          <a:off x="0" y="3704020"/>
          <a:ext cx="1747226" cy="1175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Vấn đề bảo mật</a:t>
          </a:r>
        </a:p>
      </dsp:txBody>
      <dsp:txXfrm>
        <a:off x="57364" y="3761384"/>
        <a:ext cx="1632498" cy="10603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69F2E-C389-44FC-BDFA-B71A923FE230}">
      <dsp:nvSpPr>
        <dsp:cNvPr id="0" name=""/>
        <dsp:cNvSpPr/>
      </dsp:nvSpPr>
      <dsp:spPr>
        <a:xfrm rot="5400000">
          <a:off x="-669340" y="669340"/>
          <a:ext cx="4462272" cy="3123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Đào tạo năng lực công nghệ thông tin</a:t>
          </a:r>
        </a:p>
      </dsp:txBody>
      <dsp:txXfrm rot="-5400000">
        <a:off x="1" y="1561794"/>
        <a:ext cx="3123590" cy="1338682"/>
      </dsp:txXfrm>
    </dsp:sp>
    <dsp:sp modelId="{F2B9E395-46F3-4603-BFB5-BA1A849DC08E}">
      <dsp:nvSpPr>
        <dsp:cNvPr id="0" name=""/>
        <dsp:cNvSpPr/>
      </dsp:nvSpPr>
      <dsp:spPr>
        <a:xfrm rot="5400000">
          <a:off x="5291807" y="-2168216"/>
          <a:ext cx="2900476" cy="7236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G</a:t>
          </a:r>
          <a:r>
            <a:rPr lang="vi-VN" sz="2700" kern="1200"/>
            <a:t>iúp nhận thức được lợi ích của công nghệ thông tin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H</a:t>
          </a:r>
          <a:r>
            <a:rPr lang="vi-VN" sz="2700" kern="1200"/>
            <a:t>ình thành những ý tưởng ứng dụng công nghệ vào các hoạt động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T</a:t>
          </a:r>
          <a:r>
            <a:rPr lang="vi-VN" sz="2700" kern="1200"/>
            <a:t>ham gia đóng góp vào các định hướng chuyển đổi số</a:t>
          </a:r>
          <a:r>
            <a:rPr lang="en-US" sz="2700" kern="1200"/>
            <a:t> của trường</a:t>
          </a:r>
        </a:p>
      </dsp:txBody>
      <dsp:txXfrm rot="-5400000">
        <a:off x="3123590" y="141591"/>
        <a:ext cx="7095320" cy="26172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69F2E-C389-44FC-BDFA-B71A923FE230}">
      <dsp:nvSpPr>
        <dsp:cNvPr id="0" name=""/>
        <dsp:cNvSpPr/>
      </dsp:nvSpPr>
      <dsp:spPr>
        <a:xfrm rot="5400000">
          <a:off x="-669340" y="669340"/>
          <a:ext cx="4462272" cy="3123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Suy nghĩ tới dữ liệu</a:t>
          </a:r>
        </a:p>
      </dsp:txBody>
      <dsp:txXfrm rot="-5400000">
        <a:off x="1" y="1561794"/>
        <a:ext cx="3123590" cy="1338682"/>
      </dsp:txXfrm>
    </dsp:sp>
    <dsp:sp modelId="{F2B9E395-46F3-4603-BFB5-BA1A849DC08E}">
      <dsp:nvSpPr>
        <dsp:cNvPr id="0" name=""/>
        <dsp:cNvSpPr/>
      </dsp:nvSpPr>
      <dsp:spPr>
        <a:xfrm rot="5400000">
          <a:off x="5291807" y="-2168216"/>
          <a:ext cx="2900476" cy="7236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latin typeface="Calibri (Body)"/>
            </a:rPr>
            <a:t>D</a:t>
          </a:r>
          <a:r>
            <a:rPr lang="vi-VN" sz="2900" kern="1200">
              <a:latin typeface="Calibri (Body)"/>
            </a:rPr>
            <a:t>ữ liệu tốt giúp các nhà lãnh đạo có tầm nhìn tốt </a:t>
          </a:r>
          <a:r>
            <a:rPr lang="en-US" sz="2900" kern="1200">
              <a:latin typeface="Calibri (Body)"/>
              <a:sym typeface="Wingdings" panose="05000000000000000000" pitchFamily="2" charset="2"/>
            </a:rPr>
            <a:t> đưa ra các quyết định phù hợp</a:t>
          </a:r>
          <a:endParaRPr lang="en-US" sz="2900" kern="1200">
            <a:latin typeface="Calibri (Body)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latin typeface="Calibri (Body)"/>
            </a:rPr>
            <a:t>B</a:t>
          </a:r>
          <a:r>
            <a:rPr lang="vi-VN" sz="2900" kern="1200">
              <a:latin typeface="Calibri (Body)"/>
            </a:rPr>
            <a:t>ắt đầu với một thay đổi dễ thực hiện</a:t>
          </a:r>
          <a:r>
            <a:rPr lang="en-US" sz="2900" kern="1200">
              <a:latin typeface="Calibri (Body)"/>
            </a:rPr>
            <a:t>:</a:t>
          </a:r>
          <a:r>
            <a:rPr lang="vi-VN" sz="2900" kern="1200">
              <a:latin typeface="Calibri (Body)"/>
            </a:rPr>
            <a:t> số hóa các văn bản trong đơn vị</a:t>
          </a:r>
          <a:endParaRPr lang="en-US" sz="2900" kern="1200">
            <a:latin typeface="Calibri (Body)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latin typeface="Calibri (Body)"/>
            </a:rPr>
            <a:t>Xây dựng / triển khai hệ thống quản lý văn bản nội bộ</a:t>
          </a:r>
        </a:p>
      </dsp:txBody>
      <dsp:txXfrm rot="-5400000">
        <a:off x="3123590" y="141591"/>
        <a:ext cx="7095320" cy="2617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6/15/2022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6/15/2022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6/15/2022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6/15/2022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/>
              <a:t>Chuyển đổi số trong giáo dục đại học - xu hướng, mục tiêu và thách thức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Lương An Vinh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Trường đại học công nghệ sài gòn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1035-0977-E3A6-2F78-82E752C8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Những thách thức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C7DB60-51E5-CA03-C4BC-F1292BE28B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516612"/>
              </p:ext>
            </p:extLst>
          </p:nvPr>
        </p:nvGraphicFramePr>
        <p:xfrm>
          <a:off x="1218883" y="1701796"/>
          <a:ext cx="10360501" cy="488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77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912AAC-0A52-A6F0-0CBF-782A5F376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011" y="2667000"/>
            <a:ext cx="4406422" cy="1905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800"/>
              <a:t>Chúng ta nên bắt đầu từ đâu?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D3EEF-B309-0C0D-EA15-A996AC7A0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6835" y="2667000"/>
            <a:ext cx="4406422" cy="190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/>
              <a:t>Chúng ta cần tiếp tục làm gì?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CE6AC80-0BEB-DED9-8FD1-484976EC533E}"/>
              </a:ext>
            </a:extLst>
          </p:cNvPr>
          <p:cNvSpPr/>
          <p:nvPr/>
        </p:nvSpPr>
        <p:spPr>
          <a:xfrm>
            <a:off x="5961433" y="3429000"/>
            <a:ext cx="923026" cy="4572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655DCB77-5086-60AE-C3AC-1269B046A9F4}"/>
              </a:ext>
            </a:extLst>
          </p:cNvPr>
          <p:cNvSpPr/>
          <p:nvPr/>
        </p:nvSpPr>
        <p:spPr>
          <a:xfrm>
            <a:off x="1999111" y="1943099"/>
            <a:ext cx="3429001" cy="3429001"/>
          </a:xfrm>
          <a:prstGeom prst="mathMultiply">
            <a:avLst>
              <a:gd name="adj1" fmla="val 738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C6573-3EFB-E057-40E5-3B540704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Chúng ta cần tiếp tục làm gì?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170CF6-B3CC-CCB5-032C-DB8754CE2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48479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35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C6573-3EFB-E057-40E5-3B540704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Chúng ta cần tiếp tục làm gì? (tt)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170CF6-B3CC-CCB5-032C-DB8754CE2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55636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00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C6573-3EFB-E057-40E5-3B540704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Chúng ta cần tiếp tục làm gì? (tt)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170CF6-B3CC-CCB5-032C-DB8754CE2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519163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47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C6573-3EFB-E057-40E5-3B540704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Chúng ta cần tiếp tục làm gì? (tt)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170CF6-B3CC-CCB5-032C-DB8754CE2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37378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17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A9F50BC-9178-2009-1950-F2E5D9D76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/>
          <a:lstStyle/>
          <a:p>
            <a:r>
              <a:rPr lang="en-US"/>
              <a:t>XIN CẢM ƠN ĐÃ LẮNG NGHE!</a:t>
            </a:r>
          </a:p>
        </p:txBody>
      </p:sp>
    </p:spTree>
    <p:extLst>
      <p:ext uri="{BB962C8B-B14F-4D97-AF65-F5344CB8AC3E}">
        <p14:creationId xmlns:p14="http://schemas.microsoft.com/office/powerpoint/2010/main" val="266076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2F95F11-98CF-0A8D-2DE9-C76C4E8DDB3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1873263"/>
              </p:ext>
            </p:extLst>
          </p:nvPr>
        </p:nvGraphicFramePr>
        <p:xfrm>
          <a:off x="1831974" y="371475"/>
          <a:ext cx="8524875" cy="611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6ED24B-2264-AE4B-8FE6-F0D864F04B4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30862553"/>
              </p:ext>
            </p:extLst>
          </p:nvPr>
        </p:nvGraphicFramePr>
        <p:xfrm>
          <a:off x="1332706" y="1447800"/>
          <a:ext cx="9523412" cy="4470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1F39E-4B82-442B-CAA7-311A2117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 (Body)"/>
              </a:rPr>
              <a:t>Chuyển đổi số trong giáo dục đại học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E2044E-2889-2312-06BB-AD07BF672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977784"/>
              </p:ext>
            </p:extLst>
          </p:nvPr>
        </p:nvGraphicFramePr>
        <p:xfrm>
          <a:off x="455612" y="1752600"/>
          <a:ext cx="11123772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06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Tại sao cần chuyển đổi số trong giáo dục đại 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>
                <a:latin typeface="Calibri (Body)"/>
              </a:rPr>
              <a:t>Mục tiêu cuối cùng của chuyển đổi số</a:t>
            </a:r>
            <a:r>
              <a:rPr lang="en-US">
                <a:latin typeface="Calibri (Body)"/>
              </a:rPr>
              <a:t>:</a:t>
            </a:r>
          </a:p>
          <a:p>
            <a:pPr lvl="1"/>
            <a:r>
              <a:rPr lang="en-US">
                <a:latin typeface="Calibri (Body)"/>
              </a:rPr>
              <a:t>P</a:t>
            </a:r>
            <a:r>
              <a:rPr lang="vi-VN">
                <a:latin typeface="Calibri (Body)"/>
              </a:rPr>
              <a:t>hục vụ khách hàng tốt hơn</a:t>
            </a:r>
            <a:endParaRPr lang="en-US">
              <a:latin typeface="Calibri (Body)"/>
            </a:endParaRPr>
          </a:p>
          <a:p>
            <a:pPr lvl="1"/>
            <a:r>
              <a:rPr lang="en-US">
                <a:latin typeface="Calibri (Body)"/>
              </a:rPr>
              <a:t>H</a:t>
            </a:r>
            <a:r>
              <a:rPr lang="vi-VN">
                <a:latin typeface="Calibri (Body)"/>
              </a:rPr>
              <a:t>ợp lý hóa các quy trình hoạt động trong doanh nghiệp.</a:t>
            </a:r>
          </a:p>
          <a:p>
            <a:r>
              <a:rPr lang="en-US">
                <a:latin typeface="Calibri (Body)"/>
              </a:rPr>
              <a:t>Sinh viên </a:t>
            </a:r>
            <a:r>
              <a:rPr lang="en-US">
                <a:latin typeface="Calibri (Body)"/>
                <a:sym typeface="Wingdings" panose="05000000000000000000" pitchFamily="2" charset="2"/>
              </a:rPr>
              <a:t> Khách hàng </a:t>
            </a:r>
            <a:r>
              <a:rPr lang="vi-VN">
                <a:latin typeface="Calibri (Body)"/>
              </a:rPr>
              <a:t> các </a:t>
            </a:r>
            <a:r>
              <a:rPr lang="en-US">
                <a:latin typeface="Calibri (Body)"/>
              </a:rPr>
              <a:t>trường </a:t>
            </a:r>
            <a:r>
              <a:rPr lang="vi-VN">
                <a:latin typeface="Calibri (Body)"/>
              </a:rPr>
              <a:t>phải cạnh tranh thu hút sinh viên </a:t>
            </a:r>
            <a:r>
              <a:rPr lang="en-US">
                <a:latin typeface="Calibri (Body)"/>
                <a:sym typeface="Wingdings" panose="05000000000000000000" pitchFamily="2" charset="2"/>
              </a:rPr>
              <a:t></a:t>
            </a:r>
            <a:r>
              <a:rPr lang="vi-VN">
                <a:latin typeface="Calibri (Body)"/>
              </a:rPr>
              <a:t> </a:t>
            </a:r>
            <a:r>
              <a:rPr lang="en-US">
                <a:latin typeface="Calibri (Body)"/>
              </a:rPr>
              <a:t>Cần c</a:t>
            </a:r>
            <a:r>
              <a:rPr lang="vi-VN">
                <a:latin typeface="Calibri (Body)"/>
              </a:rPr>
              <a:t>huyển đổi số</a:t>
            </a:r>
            <a:endParaRPr lang="en-US">
              <a:latin typeface="Calibri (Body)"/>
            </a:endParaRPr>
          </a:p>
          <a:p>
            <a:r>
              <a:rPr lang="vi-VN">
                <a:latin typeface="Calibri (Body)"/>
              </a:rPr>
              <a:t>Chuyển đổi số trong cơ sở giáo dục đại học hiện nay đã trở thành việc bắt buộc phải thực hiện</a:t>
            </a: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Tại sao cần chuyển đổi số trong giáo dục đại học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6856BD-830C-39CC-21BF-559C183B1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748811"/>
              </p:ext>
            </p:extLst>
          </p:nvPr>
        </p:nvGraphicFramePr>
        <p:xfrm>
          <a:off x="609442" y="1498600"/>
          <a:ext cx="10969942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81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C7DB-4FC8-79B4-EE6D-19C4C429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Chuyển đổi số sẽ mang lại những gì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F13356-5B33-17B9-2697-0C09E9165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153362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08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C7DB-4FC8-79B4-EE6D-19C4C429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Chuyển đổi số sẽ mang lại những gì (tt)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F13356-5B33-17B9-2697-0C09E9165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281961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1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1035-0977-E3A6-2F78-82E752C8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lời khuyên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A9151-C7AB-345E-5F02-04E81BE8A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 (Body)"/>
              </a:rPr>
              <a:t>Dám thay đổi: hãy thoát ra khỏi vùng an toàn của chính mình</a:t>
            </a:r>
          </a:p>
          <a:p>
            <a:r>
              <a:rPr lang="vi-VN">
                <a:latin typeface="Calibri (Body)"/>
              </a:rPr>
              <a:t>Chọn hướng chuyển đổi</a:t>
            </a:r>
            <a:r>
              <a:rPr lang="en-US">
                <a:latin typeface="Calibri (Body)"/>
              </a:rPr>
              <a:t>: cần bắt đầu từ quy mô nhỏ</a:t>
            </a:r>
          </a:p>
          <a:p>
            <a:r>
              <a:rPr lang="en-US">
                <a:latin typeface="Calibri (Body)"/>
              </a:rPr>
              <a:t>Kiểm tra hệ thống hiện tại: có tương thích với các hệ thống mới?</a:t>
            </a:r>
          </a:p>
          <a:p>
            <a:r>
              <a:rPr lang="en-US">
                <a:latin typeface="Calibri (Body)"/>
              </a:rPr>
              <a:t>Nói không với Silo: cần có sự hợp tác và chia sẻ giữa các khoa / phòng / ban</a:t>
            </a:r>
          </a:p>
          <a:p>
            <a:r>
              <a:rPr lang="vi-VN">
                <a:latin typeface="Calibri (Body)"/>
              </a:rPr>
              <a:t>Tự động hóa bất cứ nơi nào có thể</a:t>
            </a:r>
            <a:r>
              <a:rPr lang="en-US">
                <a:latin typeface="Calibri (Body)"/>
              </a:rPr>
              <a:t>: quản lý tiến trình, gửi mail hàng ngày, …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5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113</TotalTime>
  <Words>1070</Words>
  <Application>Microsoft Office PowerPoint</Application>
  <PresentationFormat>Custom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(Body)</vt:lpstr>
      <vt:lpstr>Tahoma</vt:lpstr>
      <vt:lpstr>Tech 16x9</vt:lpstr>
      <vt:lpstr>Chuyển đổi số trong giáo dục đại học - xu hướng, mục tiêu và thách thức</vt:lpstr>
      <vt:lpstr>PowerPoint Presentation</vt:lpstr>
      <vt:lpstr>PowerPoint Presentation</vt:lpstr>
      <vt:lpstr>Chuyển đổi số trong giáo dục đại học</vt:lpstr>
      <vt:lpstr>Tại sao cần chuyển đổi số trong giáo dục đại học</vt:lpstr>
      <vt:lpstr>Tại sao cần chuyển đổi số trong giáo dục đại học</vt:lpstr>
      <vt:lpstr>Chuyển đổi số sẽ mang lại những gì</vt:lpstr>
      <vt:lpstr>Chuyển đổi số sẽ mang lại những gì (tt)</vt:lpstr>
      <vt:lpstr>Một số lời khuyên</vt:lpstr>
      <vt:lpstr>Những thách thức</vt:lpstr>
      <vt:lpstr>PowerPoint Presentation</vt:lpstr>
      <vt:lpstr>Chúng ta cần tiếp tục làm gì?</vt:lpstr>
      <vt:lpstr>Chúng ta cần tiếp tục làm gì? (tt)</vt:lpstr>
      <vt:lpstr>Chúng ta cần tiếp tục làm gì? (tt)</vt:lpstr>
      <vt:lpstr>Chúng ta cần tiếp tục làm gì? (tt)</vt:lpstr>
      <vt:lpstr>XIN CẢM ƠN ĐÃ LẮNG NGHE!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Chuyển đổi số trong giáo dục đại học - xu hướng, mục tiêu và thách thức</dc:title>
  <dc:creator>Lương An Vinh</dc:creator>
  <cp:lastModifiedBy>Lương An Vinh</cp:lastModifiedBy>
  <cp:revision>11</cp:revision>
  <dcterms:created xsi:type="dcterms:W3CDTF">2022-06-15T15:05:09Z</dcterms:created>
  <dcterms:modified xsi:type="dcterms:W3CDTF">2022-06-15T16:58:53Z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